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7" r:id="rId2"/>
    <p:sldId id="259" r:id="rId3"/>
    <p:sldId id="267" r:id="rId4"/>
    <p:sldId id="279" r:id="rId5"/>
    <p:sldId id="260" r:id="rId6"/>
    <p:sldId id="275" r:id="rId7"/>
    <p:sldId id="261" r:id="rId8"/>
    <p:sldId id="258" r:id="rId9"/>
    <p:sldId id="263" r:id="rId10"/>
    <p:sldId id="264" r:id="rId11"/>
    <p:sldId id="284" r:id="rId12"/>
    <p:sldId id="283" r:id="rId13"/>
  </p:sldIdLst>
  <p:sldSz cx="10058400" cy="6858000"/>
  <p:notesSz cx="9144000" cy="6858000"/>
  <p:defaultTextStyle>
    <a:defPPr>
      <a:defRPr lang="en-US"/>
    </a:defPPr>
    <a:lvl1pPr marL="0" algn="l" defTabSz="78373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1866" algn="l" defTabSz="78373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3732" algn="l" defTabSz="78373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5598" algn="l" defTabSz="78373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7464" algn="l" defTabSz="78373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9331" algn="l" defTabSz="78373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78373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78373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78373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2" autoAdjust="0"/>
    <p:restoredTop sz="94660"/>
  </p:normalViewPr>
  <p:slideViewPr>
    <p:cSldViewPr>
      <p:cViewPr varScale="1">
        <p:scale>
          <a:sx n="70" d="100"/>
          <a:sy n="70" d="100"/>
        </p:scale>
        <p:origin x="366" y="72"/>
      </p:cViewPr>
      <p:guideLst>
        <p:guide orient="horz" pos="216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878813976377952"/>
          <c:y val="4.8083779212125276E-2"/>
          <c:w val="0.61219695975503063"/>
          <c:h val="0.95407318403381391"/>
        </c:manualLayout>
      </c:layout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effectLst/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7"/>
            <c:bubble3D val="0"/>
            <c:explosion val="11"/>
            <c:spPr>
              <a:solidFill>
                <a:srgbClr val="00B0F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'Sheet1'!$A$2:$A$9</c:f>
              <c:strCache>
                <c:ptCount val="8"/>
                <c:pt idx="0">
                  <c:v>Cataract  47.8 %</c:v>
                </c:pt>
                <c:pt idx="1">
                  <c:v>others 13 %</c:v>
                </c:pt>
                <c:pt idx="2">
                  <c:v>AMD 8.7 %</c:v>
                </c:pt>
                <c:pt idx="3">
                  <c:v>Corneal Opacities 5.1 %</c:v>
                </c:pt>
                <c:pt idx="4">
                  <c:v>Diabetic Retinopathy 4.8 %</c:v>
                </c:pt>
                <c:pt idx="5">
                  <c:v>Childhood blindness 3.9 %</c:v>
                </c:pt>
                <c:pt idx="6">
                  <c:v>Trachoma 3.6 %</c:v>
                </c:pt>
                <c:pt idx="7">
                  <c:v>Glaucoma 12.3 %</c:v>
                </c:pt>
              </c:strCache>
            </c:strRef>
          </c:cat>
          <c:val>
            <c:numRef>
              <c:f>'Sheet1'!$B$2:$B$9</c:f>
              <c:numCache>
                <c:formatCode>0.00%</c:formatCode>
                <c:ptCount val="8"/>
                <c:pt idx="0">
                  <c:v>0.47800000000000031</c:v>
                </c:pt>
                <c:pt idx="1">
                  <c:v>0.13</c:v>
                </c:pt>
                <c:pt idx="2">
                  <c:v>8.7000000000000022E-2</c:v>
                </c:pt>
                <c:pt idx="3">
                  <c:v>5.1000000000000004E-2</c:v>
                </c:pt>
                <c:pt idx="4">
                  <c:v>4.8000000000000084E-2</c:v>
                </c:pt>
                <c:pt idx="5">
                  <c:v>3.9000000000000111E-2</c:v>
                </c:pt>
                <c:pt idx="6">
                  <c:v>3.6000000000000108E-2</c:v>
                </c:pt>
                <c:pt idx="7" formatCode="0%">
                  <c:v>0.12300000000000012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>
            <a:alpha val="0"/>
          </a:schemeClr>
        </a:solidFill>
        <a:ln>
          <a:noFill/>
        </a:ln>
      </c:spPr>
    </c:plotArea>
    <c:plotVisOnly val="1"/>
    <c:dispBlanksAs val="gap"/>
    <c:showDLblsOverMax val="0"/>
  </c:chart>
  <c:spPr>
    <a:solidFill>
      <a:schemeClr val="bg1">
        <a:alpha val="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9E48ED-433F-474A-A19B-C44A5C14ABFE}" type="doc">
      <dgm:prSet loTypeId="urn:microsoft.com/office/officeart/2005/8/layout/vList3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4B53C93-5349-4A61-8403-00B217713C23}">
      <dgm:prSet custT="1"/>
      <dgm:spPr/>
      <dgm:t>
        <a:bodyPr/>
        <a:lstStyle/>
        <a:p>
          <a:pPr rtl="0"/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Introduction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8ADDBE31-2CB8-4DDE-ABDE-5CA306CB5EA5}" type="parTrans" cxnId="{BB6FB12F-924B-4CDF-91A1-2948F98A3B70}">
      <dgm:prSet/>
      <dgm:spPr/>
      <dgm:t>
        <a:bodyPr/>
        <a:lstStyle/>
        <a:p>
          <a:endParaRPr lang="en-US"/>
        </a:p>
      </dgm:t>
    </dgm:pt>
    <dgm:pt modelId="{D75CF951-A5B1-48BB-AA79-D45E31302F47}" type="sibTrans" cxnId="{BB6FB12F-924B-4CDF-91A1-2948F98A3B70}">
      <dgm:prSet/>
      <dgm:spPr/>
      <dgm:t>
        <a:bodyPr/>
        <a:lstStyle/>
        <a:p>
          <a:endParaRPr lang="en-US"/>
        </a:p>
      </dgm:t>
    </dgm:pt>
    <dgm:pt modelId="{A6EEA174-BA18-4EE5-9D90-245ABB393DD0}">
      <dgm:prSet custT="1"/>
      <dgm:spPr/>
      <dgm:t>
        <a:bodyPr/>
        <a:lstStyle/>
        <a:p>
          <a:pPr rtl="0"/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Methodology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66812287-5786-4D5C-A72B-0795E5A4C88D}" type="parTrans" cxnId="{EFB03269-44CD-44C2-AC9C-E02950155E91}">
      <dgm:prSet/>
      <dgm:spPr/>
      <dgm:t>
        <a:bodyPr/>
        <a:lstStyle/>
        <a:p>
          <a:endParaRPr lang="en-US"/>
        </a:p>
      </dgm:t>
    </dgm:pt>
    <dgm:pt modelId="{151AB6F0-F509-499B-B3A0-13AF92007D8B}" type="sibTrans" cxnId="{EFB03269-44CD-44C2-AC9C-E02950155E91}">
      <dgm:prSet/>
      <dgm:spPr/>
      <dgm:t>
        <a:bodyPr/>
        <a:lstStyle/>
        <a:p>
          <a:endParaRPr lang="en-US"/>
        </a:p>
      </dgm:t>
    </dgm:pt>
    <dgm:pt modelId="{5F4939FF-B3E9-4E4A-AA11-0D7282CE6595}">
      <dgm:prSet custT="1"/>
      <dgm:spPr/>
      <dgm:t>
        <a:bodyPr/>
        <a:lstStyle/>
        <a:p>
          <a:pPr rtl="0"/>
          <a:r>
            <a:rPr lang="en-US" sz="3200" b="1" smtClean="0">
              <a:latin typeface="Times New Roman" pitchFamily="18" charset="0"/>
              <a:cs typeface="Times New Roman" pitchFamily="18" charset="0"/>
            </a:rPr>
            <a:t>Objectives</a:t>
          </a:r>
          <a:endParaRPr lang="en-US" sz="3200" b="1">
            <a:latin typeface="Times New Roman" pitchFamily="18" charset="0"/>
            <a:cs typeface="Times New Roman" pitchFamily="18" charset="0"/>
          </a:endParaRPr>
        </a:p>
      </dgm:t>
    </dgm:pt>
    <dgm:pt modelId="{FC4C11A5-C8D6-4E7B-9B14-5442DF7DB6D5}" type="parTrans" cxnId="{0E35D163-47D2-4AAE-B815-E5F033F64E1A}">
      <dgm:prSet/>
      <dgm:spPr/>
      <dgm:t>
        <a:bodyPr/>
        <a:lstStyle/>
        <a:p>
          <a:endParaRPr lang="en-US"/>
        </a:p>
      </dgm:t>
    </dgm:pt>
    <dgm:pt modelId="{055A3CB6-153D-4851-B79B-4B749B43DB42}" type="sibTrans" cxnId="{0E35D163-47D2-4AAE-B815-E5F033F64E1A}">
      <dgm:prSet/>
      <dgm:spPr/>
      <dgm:t>
        <a:bodyPr/>
        <a:lstStyle/>
        <a:p>
          <a:endParaRPr lang="en-US"/>
        </a:p>
      </dgm:t>
    </dgm:pt>
    <dgm:pt modelId="{62A81849-EEA5-45DA-AC57-1AD02938ACCA}">
      <dgm:prSet custT="1"/>
      <dgm:spPr/>
      <dgm:t>
        <a:bodyPr/>
        <a:lstStyle/>
        <a:p>
          <a:pPr rtl="0"/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Results and Discussion 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AE313CFB-6FB3-4EF8-9558-B3A0A2D78D76}" type="parTrans" cxnId="{EAC82F24-C5AD-40CD-A092-C20E65F18FA2}">
      <dgm:prSet/>
      <dgm:spPr/>
      <dgm:t>
        <a:bodyPr/>
        <a:lstStyle/>
        <a:p>
          <a:endParaRPr lang="en-US"/>
        </a:p>
      </dgm:t>
    </dgm:pt>
    <dgm:pt modelId="{09B499D9-40C0-4D67-BF49-18F5168E409B}" type="sibTrans" cxnId="{EAC82F24-C5AD-40CD-A092-C20E65F18FA2}">
      <dgm:prSet/>
      <dgm:spPr/>
      <dgm:t>
        <a:bodyPr/>
        <a:lstStyle/>
        <a:p>
          <a:endParaRPr lang="en-US"/>
        </a:p>
      </dgm:t>
    </dgm:pt>
    <dgm:pt modelId="{C8BA74CE-3DCB-4D75-BE81-0BFD03424943}">
      <dgm:prSet custT="1"/>
      <dgm:spPr/>
      <dgm:t>
        <a:bodyPr/>
        <a:lstStyle/>
        <a:p>
          <a:pPr rtl="0"/>
          <a:r>
            <a:rPr lang="en-US" sz="3200" b="1" smtClean="0">
              <a:latin typeface="Times New Roman" pitchFamily="18" charset="0"/>
              <a:cs typeface="Times New Roman" pitchFamily="18" charset="0"/>
            </a:rPr>
            <a:t>Conclusion </a:t>
          </a:r>
          <a:endParaRPr lang="en-US" sz="3200" b="1">
            <a:latin typeface="Times New Roman" pitchFamily="18" charset="0"/>
            <a:cs typeface="Times New Roman" pitchFamily="18" charset="0"/>
          </a:endParaRPr>
        </a:p>
      </dgm:t>
    </dgm:pt>
    <dgm:pt modelId="{B44E79E7-4B1D-4F87-A5CA-D1B101BA8F65}" type="parTrans" cxnId="{19C9431B-C2A9-498C-8FA0-F1DC05A30E75}">
      <dgm:prSet/>
      <dgm:spPr/>
      <dgm:t>
        <a:bodyPr/>
        <a:lstStyle/>
        <a:p>
          <a:endParaRPr lang="en-US"/>
        </a:p>
      </dgm:t>
    </dgm:pt>
    <dgm:pt modelId="{AF9AE1A1-9630-4804-B0E2-21ABEFBC68D8}" type="sibTrans" cxnId="{19C9431B-C2A9-498C-8FA0-F1DC05A30E75}">
      <dgm:prSet/>
      <dgm:spPr/>
      <dgm:t>
        <a:bodyPr/>
        <a:lstStyle/>
        <a:p>
          <a:endParaRPr lang="en-US"/>
        </a:p>
      </dgm:t>
    </dgm:pt>
    <dgm:pt modelId="{E0A30230-7E31-4B6A-817F-5A162B31FD4D}">
      <dgm:prSet custT="1"/>
      <dgm:spPr/>
      <dgm:t>
        <a:bodyPr/>
        <a:lstStyle/>
        <a:p>
          <a:pPr rtl="0"/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Future Recommendations</a:t>
          </a:r>
          <a:endParaRPr 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2852060C-B282-4C33-BA87-3F920CF78A61}" type="parTrans" cxnId="{75522B42-9AB5-4C63-870E-44D79AA0AB48}">
      <dgm:prSet/>
      <dgm:spPr/>
      <dgm:t>
        <a:bodyPr/>
        <a:lstStyle/>
        <a:p>
          <a:endParaRPr lang="en-US"/>
        </a:p>
      </dgm:t>
    </dgm:pt>
    <dgm:pt modelId="{8A0594A0-35D8-45FC-820D-6B4FF1DF5B2B}" type="sibTrans" cxnId="{75522B42-9AB5-4C63-870E-44D79AA0AB48}">
      <dgm:prSet/>
      <dgm:spPr/>
      <dgm:t>
        <a:bodyPr/>
        <a:lstStyle/>
        <a:p>
          <a:endParaRPr lang="en-US"/>
        </a:p>
      </dgm:t>
    </dgm:pt>
    <dgm:pt modelId="{369D5C83-28CD-48A2-A649-6B02EA81051F}" type="pres">
      <dgm:prSet presAssocID="{C39E48ED-433F-474A-A19B-C44A5C14ABF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14F595-E7A1-4BC8-BF17-0E3E63894558}" type="pres">
      <dgm:prSet presAssocID="{34B53C93-5349-4A61-8403-00B217713C23}" presName="composite" presStyleCnt="0"/>
      <dgm:spPr/>
      <dgm:t>
        <a:bodyPr/>
        <a:lstStyle/>
        <a:p>
          <a:endParaRPr lang="en-US"/>
        </a:p>
      </dgm:t>
    </dgm:pt>
    <dgm:pt modelId="{ECEA6339-9EEF-4C7E-BAF5-8AEFCD0EDF0C}" type="pres">
      <dgm:prSet presAssocID="{34B53C93-5349-4A61-8403-00B217713C23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  <dgm:t>
        <a:bodyPr/>
        <a:lstStyle/>
        <a:p>
          <a:endParaRPr lang="en-US"/>
        </a:p>
      </dgm:t>
    </dgm:pt>
    <dgm:pt modelId="{DD3A088A-2F4E-4439-B78B-599C6E986AD0}" type="pres">
      <dgm:prSet presAssocID="{34B53C93-5349-4A61-8403-00B217713C23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7F1F5-3B02-4FDD-9103-CA95ECC48A72}" type="pres">
      <dgm:prSet presAssocID="{D75CF951-A5B1-48BB-AA79-D45E31302F47}" presName="spacing" presStyleCnt="0"/>
      <dgm:spPr/>
      <dgm:t>
        <a:bodyPr/>
        <a:lstStyle/>
        <a:p>
          <a:endParaRPr lang="en-US"/>
        </a:p>
      </dgm:t>
    </dgm:pt>
    <dgm:pt modelId="{3FD5C635-B12F-4EC7-9220-8F8BF4AA05ED}" type="pres">
      <dgm:prSet presAssocID="{A6EEA174-BA18-4EE5-9D90-245ABB393DD0}" presName="composite" presStyleCnt="0"/>
      <dgm:spPr/>
      <dgm:t>
        <a:bodyPr/>
        <a:lstStyle/>
        <a:p>
          <a:endParaRPr lang="en-US"/>
        </a:p>
      </dgm:t>
    </dgm:pt>
    <dgm:pt modelId="{BDE5BF02-AE9B-4247-9788-204FE0B12938}" type="pres">
      <dgm:prSet presAssocID="{A6EEA174-BA18-4EE5-9D90-245ABB393DD0}" presName="imgShp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5000" r="-65000"/>
          </a:stretch>
        </a:blipFill>
      </dgm:spPr>
      <dgm:t>
        <a:bodyPr/>
        <a:lstStyle/>
        <a:p>
          <a:endParaRPr lang="en-US"/>
        </a:p>
      </dgm:t>
    </dgm:pt>
    <dgm:pt modelId="{0CA70F53-3A61-4832-89A7-2406D8E63256}" type="pres">
      <dgm:prSet presAssocID="{A6EEA174-BA18-4EE5-9D90-245ABB393DD0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DB033-5DD6-4F3B-96A1-C2CD45F2F4C4}" type="pres">
      <dgm:prSet presAssocID="{151AB6F0-F509-499B-B3A0-13AF92007D8B}" presName="spacing" presStyleCnt="0"/>
      <dgm:spPr/>
      <dgm:t>
        <a:bodyPr/>
        <a:lstStyle/>
        <a:p>
          <a:endParaRPr lang="en-US"/>
        </a:p>
      </dgm:t>
    </dgm:pt>
    <dgm:pt modelId="{FB62E86E-BEDA-4A37-9660-09CDEE808C69}" type="pres">
      <dgm:prSet presAssocID="{5F4939FF-B3E9-4E4A-AA11-0D7282CE6595}" presName="composite" presStyleCnt="0"/>
      <dgm:spPr/>
      <dgm:t>
        <a:bodyPr/>
        <a:lstStyle/>
        <a:p>
          <a:endParaRPr lang="en-US"/>
        </a:p>
      </dgm:t>
    </dgm:pt>
    <dgm:pt modelId="{5DCE39B3-9052-41C1-9AF6-C4D758B807CA}" type="pres">
      <dgm:prSet presAssocID="{5F4939FF-B3E9-4E4A-AA11-0D7282CE6595}" presName="imgShp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  <dgm:t>
        <a:bodyPr/>
        <a:lstStyle/>
        <a:p>
          <a:endParaRPr lang="en-US"/>
        </a:p>
      </dgm:t>
    </dgm:pt>
    <dgm:pt modelId="{C958ED32-4827-4DF6-9AAD-38BB8289271E}" type="pres">
      <dgm:prSet presAssocID="{5F4939FF-B3E9-4E4A-AA11-0D7282CE659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E4E19-02AB-40D9-A6C5-8D61FA18D126}" type="pres">
      <dgm:prSet presAssocID="{055A3CB6-153D-4851-B79B-4B749B43DB42}" presName="spacing" presStyleCnt="0"/>
      <dgm:spPr/>
      <dgm:t>
        <a:bodyPr/>
        <a:lstStyle/>
        <a:p>
          <a:endParaRPr lang="en-US"/>
        </a:p>
      </dgm:t>
    </dgm:pt>
    <dgm:pt modelId="{92DFAD38-A7FF-4E68-A215-29CC8394DCDD}" type="pres">
      <dgm:prSet presAssocID="{62A81849-EEA5-45DA-AC57-1AD02938ACCA}" presName="composite" presStyleCnt="0"/>
      <dgm:spPr/>
      <dgm:t>
        <a:bodyPr/>
        <a:lstStyle/>
        <a:p>
          <a:endParaRPr lang="en-US"/>
        </a:p>
      </dgm:t>
    </dgm:pt>
    <dgm:pt modelId="{AA639FAC-2D9E-4AAA-9AD6-828C5D8F3FCC}" type="pres">
      <dgm:prSet presAssocID="{62A81849-EEA5-45DA-AC57-1AD02938ACCA}" presName="imgShp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7E782DC7-D21D-492B-91C6-37151D5A2FC0}" type="pres">
      <dgm:prSet presAssocID="{62A81849-EEA5-45DA-AC57-1AD02938ACCA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B5F67-2731-4C1D-9CBE-C9DB345741BA}" type="pres">
      <dgm:prSet presAssocID="{09B499D9-40C0-4D67-BF49-18F5168E409B}" presName="spacing" presStyleCnt="0"/>
      <dgm:spPr/>
      <dgm:t>
        <a:bodyPr/>
        <a:lstStyle/>
        <a:p>
          <a:endParaRPr lang="en-US"/>
        </a:p>
      </dgm:t>
    </dgm:pt>
    <dgm:pt modelId="{1A828FE5-B4D5-4023-88F9-24005D0B4E24}" type="pres">
      <dgm:prSet presAssocID="{C8BA74CE-3DCB-4D75-BE81-0BFD03424943}" presName="composite" presStyleCnt="0"/>
      <dgm:spPr/>
      <dgm:t>
        <a:bodyPr/>
        <a:lstStyle/>
        <a:p>
          <a:endParaRPr lang="en-US"/>
        </a:p>
      </dgm:t>
    </dgm:pt>
    <dgm:pt modelId="{B70C6E0A-2688-4334-A9B6-002B389E1CF2}" type="pres">
      <dgm:prSet presAssocID="{C8BA74CE-3DCB-4D75-BE81-0BFD03424943}" presName="imgShp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3513A7B2-CF06-4E44-A462-AE4515390A25}" type="pres">
      <dgm:prSet presAssocID="{C8BA74CE-3DCB-4D75-BE81-0BFD03424943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01DF9-CB06-441F-A171-7C0B7F82231F}" type="pres">
      <dgm:prSet presAssocID="{AF9AE1A1-9630-4804-B0E2-21ABEFBC68D8}" presName="spacing" presStyleCnt="0"/>
      <dgm:spPr/>
      <dgm:t>
        <a:bodyPr/>
        <a:lstStyle/>
        <a:p>
          <a:endParaRPr lang="en-US"/>
        </a:p>
      </dgm:t>
    </dgm:pt>
    <dgm:pt modelId="{B4B5D8DE-D8D6-4806-8036-8F0ADF4DAC96}" type="pres">
      <dgm:prSet presAssocID="{E0A30230-7E31-4B6A-817F-5A162B31FD4D}" presName="composite" presStyleCnt="0"/>
      <dgm:spPr/>
      <dgm:t>
        <a:bodyPr/>
        <a:lstStyle/>
        <a:p>
          <a:endParaRPr lang="en-US"/>
        </a:p>
      </dgm:t>
    </dgm:pt>
    <dgm:pt modelId="{E4F68E52-A1E2-49C6-BE4D-AA0852FA0AB1}" type="pres">
      <dgm:prSet presAssocID="{E0A30230-7E31-4B6A-817F-5A162B31FD4D}" presName="imgShp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  <dgm:t>
        <a:bodyPr/>
        <a:lstStyle/>
        <a:p>
          <a:endParaRPr lang="en-US"/>
        </a:p>
      </dgm:t>
    </dgm:pt>
    <dgm:pt modelId="{39C4F84B-EF20-427D-BCA3-C358753CE4E1}" type="pres">
      <dgm:prSet presAssocID="{E0A30230-7E31-4B6A-817F-5A162B31FD4D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B03269-44CD-44C2-AC9C-E02950155E91}" srcId="{C39E48ED-433F-474A-A19B-C44A5C14ABFE}" destId="{A6EEA174-BA18-4EE5-9D90-245ABB393DD0}" srcOrd="1" destOrd="0" parTransId="{66812287-5786-4D5C-A72B-0795E5A4C88D}" sibTransId="{151AB6F0-F509-499B-B3A0-13AF92007D8B}"/>
    <dgm:cxn modelId="{0695410F-2769-4FFE-B423-B333441900A6}" type="presOf" srcId="{5F4939FF-B3E9-4E4A-AA11-0D7282CE6595}" destId="{C958ED32-4827-4DF6-9AAD-38BB8289271E}" srcOrd="0" destOrd="0" presId="urn:microsoft.com/office/officeart/2005/8/layout/vList3"/>
    <dgm:cxn modelId="{17A0A994-50C6-45BF-9A2B-87E0B4562B80}" type="presOf" srcId="{34B53C93-5349-4A61-8403-00B217713C23}" destId="{DD3A088A-2F4E-4439-B78B-599C6E986AD0}" srcOrd="0" destOrd="0" presId="urn:microsoft.com/office/officeart/2005/8/layout/vList3"/>
    <dgm:cxn modelId="{45EF59B0-768D-4780-829F-A8BA364C7164}" type="presOf" srcId="{62A81849-EEA5-45DA-AC57-1AD02938ACCA}" destId="{7E782DC7-D21D-492B-91C6-37151D5A2FC0}" srcOrd="0" destOrd="0" presId="urn:microsoft.com/office/officeart/2005/8/layout/vList3"/>
    <dgm:cxn modelId="{75522B42-9AB5-4C63-870E-44D79AA0AB48}" srcId="{C39E48ED-433F-474A-A19B-C44A5C14ABFE}" destId="{E0A30230-7E31-4B6A-817F-5A162B31FD4D}" srcOrd="5" destOrd="0" parTransId="{2852060C-B282-4C33-BA87-3F920CF78A61}" sibTransId="{8A0594A0-35D8-45FC-820D-6B4FF1DF5B2B}"/>
    <dgm:cxn modelId="{BB6FB12F-924B-4CDF-91A1-2948F98A3B70}" srcId="{C39E48ED-433F-474A-A19B-C44A5C14ABFE}" destId="{34B53C93-5349-4A61-8403-00B217713C23}" srcOrd="0" destOrd="0" parTransId="{8ADDBE31-2CB8-4DDE-ABDE-5CA306CB5EA5}" sibTransId="{D75CF951-A5B1-48BB-AA79-D45E31302F47}"/>
    <dgm:cxn modelId="{2FCBE425-8D4B-49E1-A15C-5151B0532AC8}" type="presOf" srcId="{C39E48ED-433F-474A-A19B-C44A5C14ABFE}" destId="{369D5C83-28CD-48A2-A649-6B02EA81051F}" srcOrd="0" destOrd="0" presId="urn:microsoft.com/office/officeart/2005/8/layout/vList3"/>
    <dgm:cxn modelId="{E916A8C3-2BE5-49B2-93A2-3A370230F882}" type="presOf" srcId="{E0A30230-7E31-4B6A-817F-5A162B31FD4D}" destId="{39C4F84B-EF20-427D-BCA3-C358753CE4E1}" srcOrd="0" destOrd="0" presId="urn:microsoft.com/office/officeart/2005/8/layout/vList3"/>
    <dgm:cxn modelId="{19C9431B-C2A9-498C-8FA0-F1DC05A30E75}" srcId="{C39E48ED-433F-474A-A19B-C44A5C14ABFE}" destId="{C8BA74CE-3DCB-4D75-BE81-0BFD03424943}" srcOrd="4" destOrd="0" parTransId="{B44E79E7-4B1D-4F87-A5CA-D1B101BA8F65}" sibTransId="{AF9AE1A1-9630-4804-B0E2-21ABEFBC68D8}"/>
    <dgm:cxn modelId="{3B9976FA-4392-46A7-9E8D-774781F7AA06}" type="presOf" srcId="{A6EEA174-BA18-4EE5-9D90-245ABB393DD0}" destId="{0CA70F53-3A61-4832-89A7-2406D8E63256}" srcOrd="0" destOrd="0" presId="urn:microsoft.com/office/officeart/2005/8/layout/vList3"/>
    <dgm:cxn modelId="{EAC82F24-C5AD-40CD-A092-C20E65F18FA2}" srcId="{C39E48ED-433F-474A-A19B-C44A5C14ABFE}" destId="{62A81849-EEA5-45DA-AC57-1AD02938ACCA}" srcOrd="3" destOrd="0" parTransId="{AE313CFB-6FB3-4EF8-9558-B3A0A2D78D76}" sibTransId="{09B499D9-40C0-4D67-BF49-18F5168E409B}"/>
    <dgm:cxn modelId="{A957CD9C-A5CA-407D-950A-C6177540E5BD}" type="presOf" srcId="{C8BA74CE-3DCB-4D75-BE81-0BFD03424943}" destId="{3513A7B2-CF06-4E44-A462-AE4515390A25}" srcOrd="0" destOrd="0" presId="urn:microsoft.com/office/officeart/2005/8/layout/vList3"/>
    <dgm:cxn modelId="{0E35D163-47D2-4AAE-B815-E5F033F64E1A}" srcId="{C39E48ED-433F-474A-A19B-C44A5C14ABFE}" destId="{5F4939FF-B3E9-4E4A-AA11-0D7282CE6595}" srcOrd="2" destOrd="0" parTransId="{FC4C11A5-C8D6-4E7B-9B14-5442DF7DB6D5}" sibTransId="{055A3CB6-153D-4851-B79B-4B749B43DB42}"/>
    <dgm:cxn modelId="{FEFC8581-18C5-4774-B16F-74F7B79D7410}" type="presParOf" srcId="{369D5C83-28CD-48A2-A649-6B02EA81051F}" destId="{D714F595-E7A1-4BC8-BF17-0E3E63894558}" srcOrd="0" destOrd="0" presId="urn:microsoft.com/office/officeart/2005/8/layout/vList3"/>
    <dgm:cxn modelId="{937D1627-2A0D-46CE-B216-BFA8486D2508}" type="presParOf" srcId="{D714F595-E7A1-4BC8-BF17-0E3E63894558}" destId="{ECEA6339-9EEF-4C7E-BAF5-8AEFCD0EDF0C}" srcOrd="0" destOrd="0" presId="urn:microsoft.com/office/officeart/2005/8/layout/vList3"/>
    <dgm:cxn modelId="{AB7E126B-6BBF-4ED6-88DA-F78034FF308F}" type="presParOf" srcId="{D714F595-E7A1-4BC8-BF17-0E3E63894558}" destId="{DD3A088A-2F4E-4439-B78B-599C6E986AD0}" srcOrd="1" destOrd="0" presId="urn:microsoft.com/office/officeart/2005/8/layout/vList3"/>
    <dgm:cxn modelId="{F3375F93-AED0-4A45-80EC-C9C9A8B06F5A}" type="presParOf" srcId="{369D5C83-28CD-48A2-A649-6B02EA81051F}" destId="{4477F1F5-3B02-4FDD-9103-CA95ECC48A72}" srcOrd="1" destOrd="0" presId="urn:microsoft.com/office/officeart/2005/8/layout/vList3"/>
    <dgm:cxn modelId="{0497344A-AE6F-40BE-93A2-BA60361E906A}" type="presParOf" srcId="{369D5C83-28CD-48A2-A649-6B02EA81051F}" destId="{3FD5C635-B12F-4EC7-9220-8F8BF4AA05ED}" srcOrd="2" destOrd="0" presId="urn:microsoft.com/office/officeart/2005/8/layout/vList3"/>
    <dgm:cxn modelId="{21068788-2983-42E7-8B85-F12A07D00467}" type="presParOf" srcId="{3FD5C635-B12F-4EC7-9220-8F8BF4AA05ED}" destId="{BDE5BF02-AE9B-4247-9788-204FE0B12938}" srcOrd="0" destOrd="0" presId="urn:microsoft.com/office/officeart/2005/8/layout/vList3"/>
    <dgm:cxn modelId="{0E6B9AF1-08E4-4AF9-8A7E-9D05E17946A4}" type="presParOf" srcId="{3FD5C635-B12F-4EC7-9220-8F8BF4AA05ED}" destId="{0CA70F53-3A61-4832-89A7-2406D8E63256}" srcOrd="1" destOrd="0" presId="urn:microsoft.com/office/officeart/2005/8/layout/vList3"/>
    <dgm:cxn modelId="{2C51CFB9-64CB-4EF0-A75B-5E60F642352B}" type="presParOf" srcId="{369D5C83-28CD-48A2-A649-6B02EA81051F}" destId="{F70DB033-5DD6-4F3B-96A1-C2CD45F2F4C4}" srcOrd="3" destOrd="0" presId="urn:microsoft.com/office/officeart/2005/8/layout/vList3"/>
    <dgm:cxn modelId="{8E2D2E10-09AD-4F88-B848-0795558032B7}" type="presParOf" srcId="{369D5C83-28CD-48A2-A649-6B02EA81051F}" destId="{FB62E86E-BEDA-4A37-9660-09CDEE808C69}" srcOrd="4" destOrd="0" presId="urn:microsoft.com/office/officeart/2005/8/layout/vList3"/>
    <dgm:cxn modelId="{AA68E673-8266-4887-A7C1-FE4B8BF1FEC7}" type="presParOf" srcId="{FB62E86E-BEDA-4A37-9660-09CDEE808C69}" destId="{5DCE39B3-9052-41C1-9AF6-C4D758B807CA}" srcOrd="0" destOrd="0" presId="urn:microsoft.com/office/officeart/2005/8/layout/vList3"/>
    <dgm:cxn modelId="{26B24853-FDEA-4E67-8B67-393635C62069}" type="presParOf" srcId="{FB62E86E-BEDA-4A37-9660-09CDEE808C69}" destId="{C958ED32-4827-4DF6-9AAD-38BB8289271E}" srcOrd="1" destOrd="0" presId="urn:microsoft.com/office/officeart/2005/8/layout/vList3"/>
    <dgm:cxn modelId="{0C09A2F3-F0E7-4722-8B03-A08DE8F8F01F}" type="presParOf" srcId="{369D5C83-28CD-48A2-A649-6B02EA81051F}" destId="{7E9E4E19-02AB-40D9-A6C5-8D61FA18D126}" srcOrd="5" destOrd="0" presId="urn:microsoft.com/office/officeart/2005/8/layout/vList3"/>
    <dgm:cxn modelId="{0610B976-2989-4035-9BC2-434E2D197C9E}" type="presParOf" srcId="{369D5C83-28CD-48A2-A649-6B02EA81051F}" destId="{92DFAD38-A7FF-4E68-A215-29CC8394DCDD}" srcOrd="6" destOrd="0" presId="urn:microsoft.com/office/officeart/2005/8/layout/vList3"/>
    <dgm:cxn modelId="{81B2BB0D-146C-430E-8707-E8686F1425AA}" type="presParOf" srcId="{92DFAD38-A7FF-4E68-A215-29CC8394DCDD}" destId="{AA639FAC-2D9E-4AAA-9AD6-828C5D8F3FCC}" srcOrd="0" destOrd="0" presId="urn:microsoft.com/office/officeart/2005/8/layout/vList3"/>
    <dgm:cxn modelId="{1B74F786-4C2F-405D-8C22-FD4CC7B668B5}" type="presParOf" srcId="{92DFAD38-A7FF-4E68-A215-29CC8394DCDD}" destId="{7E782DC7-D21D-492B-91C6-37151D5A2FC0}" srcOrd="1" destOrd="0" presId="urn:microsoft.com/office/officeart/2005/8/layout/vList3"/>
    <dgm:cxn modelId="{3F750005-8F61-417F-AB08-35469B9E2CFA}" type="presParOf" srcId="{369D5C83-28CD-48A2-A649-6B02EA81051F}" destId="{280B5F67-2731-4C1D-9CBE-C9DB345741BA}" srcOrd="7" destOrd="0" presId="urn:microsoft.com/office/officeart/2005/8/layout/vList3"/>
    <dgm:cxn modelId="{7826EB54-624A-47FE-AD5B-7940D1C59962}" type="presParOf" srcId="{369D5C83-28CD-48A2-A649-6B02EA81051F}" destId="{1A828FE5-B4D5-4023-88F9-24005D0B4E24}" srcOrd="8" destOrd="0" presId="urn:microsoft.com/office/officeart/2005/8/layout/vList3"/>
    <dgm:cxn modelId="{9DEA98A0-D9BD-47FF-9341-C9D990705A75}" type="presParOf" srcId="{1A828FE5-B4D5-4023-88F9-24005D0B4E24}" destId="{B70C6E0A-2688-4334-A9B6-002B389E1CF2}" srcOrd="0" destOrd="0" presId="urn:microsoft.com/office/officeart/2005/8/layout/vList3"/>
    <dgm:cxn modelId="{30C3340E-E731-4A9D-9470-D010B9E965B7}" type="presParOf" srcId="{1A828FE5-B4D5-4023-88F9-24005D0B4E24}" destId="{3513A7B2-CF06-4E44-A462-AE4515390A25}" srcOrd="1" destOrd="0" presId="urn:microsoft.com/office/officeart/2005/8/layout/vList3"/>
    <dgm:cxn modelId="{50F31EBF-147A-4287-8EB9-11FF09BBD84F}" type="presParOf" srcId="{369D5C83-28CD-48A2-A649-6B02EA81051F}" destId="{61201DF9-CB06-441F-A171-7C0B7F82231F}" srcOrd="9" destOrd="0" presId="urn:microsoft.com/office/officeart/2005/8/layout/vList3"/>
    <dgm:cxn modelId="{330FCA08-5ADD-4803-A63F-497888E35CCF}" type="presParOf" srcId="{369D5C83-28CD-48A2-A649-6B02EA81051F}" destId="{B4B5D8DE-D8D6-4806-8036-8F0ADF4DAC96}" srcOrd="10" destOrd="0" presId="urn:microsoft.com/office/officeart/2005/8/layout/vList3"/>
    <dgm:cxn modelId="{BDA98180-FF09-4CAC-95FB-4FB4DB22FF21}" type="presParOf" srcId="{B4B5D8DE-D8D6-4806-8036-8F0ADF4DAC96}" destId="{E4F68E52-A1E2-49C6-BE4D-AA0852FA0AB1}" srcOrd="0" destOrd="0" presId="urn:microsoft.com/office/officeart/2005/8/layout/vList3"/>
    <dgm:cxn modelId="{6927BFC7-D4D7-4C2B-B0AD-A5B4A47820B7}" type="presParOf" srcId="{B4B5D8DE-D8D6-4806-8036-8F0ADF4DAC96}" destId="{39C4F84B-EF20-427D-BCA3-C358753CE4E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B36BBC-A833-4521-9534-54F45C28B142}" type="doc">
      <dgm:prSet loTypeId="urn:microsoft.com/office/officeart/2005/8/layout/vList3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F794F22-DA86-4610-9BB5-A450C437DB86}">
      <dgm:prSet/>
      <dgm:spPr/>
      <dgm:t>
        <a:bodyPr/>
        <a:lstStyle/>
        <a:p>
          <a:pPr rtl="0"/>
          <a:r>
            <a:rPr lang="en-US" dirty="0" smtClean="0"/>
            <a:t>Objective 1 </a:t>
          </a:r>
          <a:endParaRPr lang="en-US" dirty="0"/>
        </a:p>
      </dgm:t>
    </dgm:pt>
    <dgm:pt modelId="{791E7A1E-39AE-45EA-B8A3-0D4A78ECD2E6}" type="parTrans" cxnId="{28B1B857-614E-4D06-8866-FB1BFC271E1A}">
      <dgm:prSet/>
      <dgm:spPr/>
      <dgm:t>
        <a:bodyPr/>
        <a:lstStyle/>
        <a:p>
          <a:endParaRPr lang="en-US"/>
        </a:p>
      </dgm:t>
    </dgm:pt>
    <dgm:pt modelId="{2F92A001-2DA4-40AA-A608-980B80A30CDB}" type="sibTrans" cxnId="{28B1B857-614E-4D06-8866-FB1BFC271E1A}">
      <dgm:prSet/>
      <dgm:spPr/>
      <dgm:t>
        <a:bodyPr/>
        <a:lstStyle/>
        <a:p>
          <a:endParaRPr lang="en-US"/>
        </a:p>
      </dgm:t>
    </dgm:pt>
    <dgm:pt modelId="{F7F03AFA-0AF1-4AEC-B094-318DA67B1F6B}">
      <dgm:prSet/>
      <dgm:spPr/>
      <dgm:t>
        <a:bodyPr/>
        <a:lstStyle/>
        <a:p>
          <a:pPr rtl="0"/>
          <a:r>
            <a:rPr lang="en-US" smtClean="0"/>
            <a:t>Objective 2 </a:t>
          </a:r>
          <a:endParaRPr lang="en-US"/>
        </a:p>
      </dgm:t>
    </dgm:pt>
    <dgm:pt modelId="{3F4AB383-7283-4DE3-9B34-D0AC0AF1A343}" type="parTrans" cxnId="{71FCFD27-5297-4D4A-BE4F-6F268C7D3B41}">
      <dgm:prSet/>
      <dgm:spPr/>
      <dgm:t>
        <a:bodyPr/>
        <a:lstStyle/>
        <a:p>
          <a:endParaRPr lang="en-US"/>
        </a:p>
      </dgm:t>
    </dgm:pt>
    <dgm:pt modelId="{21B749C3-19F7-4946-A25F-C34DF2A54FCF}" type="sibTrans" cxnId="{71FCFD27-5297-4D4A-BE4F-6F268C7D3B41}">
      <dgm:prSet/>
      <dgm:spPr/>
      <dgm:t>
        <a:bodyPr/>
        <a:lstStyle/>
        <a:p>
          <a:endParaRPr lang="en-US"/>
        </a:p>
      </dgm:t>
    </dgm:pt>
    <dgm:pt modelId="{F862F3ED-DF01-479E-9E36-06D945CB9A62}" type="pres">
      <dgm:prSet presAssocID="{E6B36BBC-A833-4521-9534-54F45C28B14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47E496-A3A3-4AE4-B02E-FC67B34B4F46}" type="pres">
      <dgm:prSet presAssocID="{BF794F22-DA86-4610-9BB5-A450C437DB86}" presName="composite" presStyleCnt="0"/>
      <dgm:spPr/>
    </dgm:pt>
    <dgm:pt modelId="{0A37EF60-643E-4F7F-8555-9002E0B6B9DD}" type="pres">
      <dgm:prSet presAssocID="{BF794F22-DA86-4610-9BB5-A450C437DB86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  <dgm:t>
        <a:bodyPr/>
        <a:lstStyle/>
        <a:p>
          <a:endParaRPr lang="en-US"/>
        </a:p>
      </dgm:t>
    </dgm:pt>
    <dgm:pt modelId="{D6F95C9E-C04F-4876-BB75-B081D7EAE5CE}" type="pres">
      <dgm:prSet presAssocID="{BF794F22-DA86-4610-9BB5-A450C437DB86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6156D-0DDF-41CB-92EF-B8C1AFBD8EAA}" type="pres">
      <dgm:prSet presAssocID="{2F92A001-2DA4-40AA-A608-980B80A30CDB}" presName="spacing" presStyleCnt="0"/>
      <dgm:spPr/>
    </dgm:pt>
    <dgm:pt modelId="{E9B3DC0C-649A-47F1-BBAA-BD72001181E7}" type="pres">
      <dgm:prSet presAssocID="{F7F03AFA-0AF1-4AEC-B094-318DA67B1F6B}" presName="composite" presStyleCnt="0"/>
      <dgm:spPr/>
    </dgm:pt>
    <dgm:pt modelId="{C1985355-7697-43B2-875E-4BF282093C75}" type="pres">
      <dgm:prSet presAssocID="{F7F03AFA-0AF1-4AEC-B094-318DA67B1F6B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5000" r="-55000"/>
          </a:stretch>
        </a:blipFill>
      </dgm:spPr>
      <dgm:t>
        <a:bodyPr/>
        <a:lstStyle/>
        <a:p>
          <a:endParaRPr lang="en-US"/>
        </a:p>
      </dgm:t>
    </dgm:pt>
    <dgm:pt modelId="{8A15BBEB-615D-44E8-AFAD-175D2831DE8D}" type="pres">
      <dgm:prSet presAssocID="{F7F03AFA-0AF1-4AEC-B094-318DA67B1F6B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BDC0D4-C233-47B5-969E-FA4FBAABCE57}" type="presOf" srcId="{BF794F22-DA86-4610-9BB5-A450C437DB86}" destId="{D6F95C9E-C04F-4876-BB75-B081D7EAE5CE}" srcOrd="0" destOrd="0" presId="urn:microsoft.com/office/officeart/2005/8/layout/vList3"/>
    <dgm:cxn modelId="{28B1B857-614E-4D06-8866-FB1BFC271E1A}" srcId="{E6B36BBC-A833-4521-9534-54F45C28B142}" destId="{BF794F22-DA86-4610-9BB5-A450C437DB86}" srcOrd="0" destOrd="0" parTransId="{791E7A1E-39AE-45EA-B8A3-0D4A78ECD2E6}" sibTransId="{2F92A001-2DA4-40AA-A608-980B80A30CDB}"/>
    <dgm:cxn modelId="{CCBA9784-5BFB-473D-A4D7-160F2B01F198}" type="presOf" srcId="{F7F03AFA-0AF1-4AEC-B094-318DA67B1F6B}" destId="{8A15BBEB-615D-44E8-AFAD-175D2831DE8D}" srcOrd="0" destOrd="0" presId="urn:microsoft.com/office/officeart/2005/8/layout/vList3"/>
    <dgm:cxn modelId="{71FCFD27-5297-4D4A-BE4F-6F268C7D3B41}" srcId="{E6B36BBC-A833-4521-9534-54F45C28B142}" destId="{F7F03AFA-0AF1-4AEC-B094-318DA67B1F6B}" srcOrd="1" destOrd="0" parTransId="{3F4AB383-7283-4DE3-9B34-D0AC0AF1A343}" sibTransId="{21B749C3-19F7-4946-A25F-C34DF2A54FCF}"/>
    <dgm:cxn modelId="{90B34598-65EC-4331-AEE2-DD05EA8E19C6}" type="presOf" srcId="{E6B36BBC-A833-4521-9534-54F45C28B142}" destId="{F862F3ED-DF01-479E-9E36-06D945CB9A62}" srcOrd="0" destOrd="0" presId="urn:microsoft.com/office/officeart/2005/8/layout/vList3"/>
    <dgm:cxn modelId="{FA1E4153-278E-4D30-8D13-FC449B8DB91C}" type="presParOf" srcId="{F862F3ED-DF01-479E-9E36-06D945CB9A62}" destId="{3047E496-A3A3-4AE4-B02E-FC67B34B4F46}" srcOrd="0" destOrd="0" presId="urn:microsoft.com/office/officeart/2005/8/layout/vList3"/>
    <dgm:cxn modelId="{B5DA62BD-3F79-43EA-B025-140926D01C48}" type="presParOf" srcId="{3047E496-A3A3-4AE4-B02E-FC67B34B4F46}" destId="{0A37EF60-643E-4F7F-8555-9002E0B6B9DD}" srcOrd="0" destOrd="0" presId="urn:microsoft.com/office/officeart/2005/8/layout/vList3"/>
    <dgm:cxn modelId="{E0644FAE-63E6-4CB6-9E02-787D70E2BAE1}" type="presParOf" srcId="{3047E496-A3A3-4AE4-B02E-FC67B34B4F46}" destId="{D6F95C9E-C04F-4876-BB75-B081D7EAE5CE}" srcOrd="1" destOrd="0" presId="urn:microsoft.com/office/officeart/2005/8/layout/vList3"/>
    <dgm:cxn modelId="{BFF5A788-78CA-4624-B9B5-AFDD4D15BD17}" type="presParOf" srcId="{F862F3ED-DF01-479E-9E36-06D945CB9A62}" destId="{8A96156D-0DDF-41CB-92EF-B8C1AFBD8EAA}" srcOrd="1" destOrd="0" presId="urn:microsoft.com/office/officeart/2005/8/layout/vList3"/>
    <dgm:cxn modelId="{7780736A-76AD-4C1D-8692-A1B6DD45645C}" type="presParOf" srcId="{F862F3ED-DF01-479E-9E36-06D945CB9A62}" destId="{E9B3DC0C-649A-47F1-BBAA-BD72001181E7}" srcOrd="2" destOrd="0" presId="urn:microsoft.com/office/officeart/2005/8/layout/vList3"/>
    <dgm:cxn modelId="{E58F7807-AAF6-4B7A-8EF5-7417F06000EE}" type="presParOf" srcId="{E9B3DC0C-649A-47F1-BBAA-BD72001181E7}" destId="{C1985355-7697-43B2-875E-4BF282093C75}" srcOrd="0" destOrd="0" presId="urn:microsoft.com/office/officeart/2005/8/layout/vList3"/>
    <dgm:cxn modelId="{D9D67FCB-605F-475F-A700-EA566960567D}" type="presParOf" srcId="{E9B3DC0C-649A-47F1-BBAA-BD72001181E7}" destId="{8A15BBEB-615D-44E8-AFAD-175D2831DE8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A088A-2F4E-4439-B78B-599C6E986AD0}">
      <dsp:nvSpPr>
        <dsp:cNvPr id="0" name=""/>
        <dsp:cNvSpPr/>
      </dsp:nvSpPr>
      <dsp:spPr>
        <a:xfrm rot="10800000">
          <a:off x="1736937" y="1700"/>
          <a:ext cx="6202375" cy="698741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8126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Introduction</a:t>
          </a:r>
          <a:endParaRPr lang="en-US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911622" y="1700"/>
        <a:ext cx="6027690" cy="698741"/>
      </dsp:txXfrm>
    </dsp:sp>
    <dsp:sp modelId="{ECEA6339-9EEF-4C7E-BAF5-8AEFCD0EDF0C}">
      <dsp:nvSpPr>
        <dsp:cNvPr id="0" name=""/>
        <dsp:cNvSpPr/>
      </dsp:nvSpPr>
      <dsp:spPr>
        <a:xfrm>
          <a:off x="1387566" y="1700"/>
          <a:ext cx="698741" cy="69874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CA70F53-3A61-4832-89A7-2406D8E63256}">
      <dsp:nvSpPr>
        <dsp:cNvPr id="0" name=""/>
        <dsp:cNvSpPr/>
      </dsp:nvSpPr>
      <dsp:spPr>
        <a:xfrm rot="10800000">
          <a:off x="1736937" y="909021"/>
          <a:ext cx="6202375" cy="698741"/>
        </a:xfrm>
        <a:prstGeom prst="homePlate">
          <a:avLst/>
        </a:prstGeom>
        <a:gradFill rotWithShape="0">
          <a:gsLst>
            <a:gs pos="0">
              <a:schemeClr val="accent3">
                <a:hueOff val="27"/>
                <a:satOff val="-10052"/>
                <a:lumOff val="-2353"/>
                <a:alphaOff val="0"/>
                <a:tint val="50000"/>
                <a:satMod val="300000"/>
              </a:schemeClr>
            </a:gs>
            <a:gs pos="35000">
              <a:schemeClr val="accent3">
                <a:hueOff val="27"/>
                <a:satOff val="-10052"/>
                <a:lumOff val="-2353"/>
                <a:alphaOff val="0"/>
                <a:tint val="37000"/>
                <a:satMod val="300000"/>
              </a:schemeClr>
            </a:gs>
            <a:gs pos="100000">
              <a:schemeClr val="accent3">
                <a:hueOff val="27"/>
                <a:satOff val="-10052"/>
                <a:lumOff val="-23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8126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Methodology</a:t>
          </a:r>
          <a:endParaRPr lang="en-US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911622" y="909021"/>
        <a:ext cx="6027690" cy="698741"/>
      </dsp:txXfrm>
    </dsp:sp>
    <dsp:sp modelId="{BDE5BF02-AE9B-4247-9788-204FE0B12938}">
      <dsp:nvSpPr>
        <dsp:cNvPr id="0" name=""/>
        <dsp:cNvSpPr/>
      </dsp:nvSpPr>
      <dsp:spPr>
        <a:xfrm>
          <a:off x="1387566" y="909021"/>
          <a:ext cx="698741" cy="69874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5000" r="-6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58ED32-4827-4DF6-9AAD-38BB8289271E}">
      <dsp:nvSpPr>
        <dsp:cNvPr id="0" name=""/>
        <dsp:cNvSpPr/>
      </dsp:nvSpPr>
      <dsp:spPr>
        <a:xfrm rot="10800000">
          <a:off x="1736937" y="1816343"/>
          <a:ext cx="6202375" cy="698741"/>
        </a:xfrm>
        <a:prstGeom prst="homePlate">
          <a:avLst/>
        </a:prstGeom>
        <a:gradFill rotWithShape="0">
          <a:gsLst>
            <a:gs pos="0">
              <a:schemeClr val="accent3">
                <a:hueOff val="55"/>
                <a:satOff val="-20105"/>
                <a:lumOff val="-4706"/>
                <a:alphaOff val="0"/>
                <a:tint val="50000"/>
                <a:satMod val="300000"/>
              </a:schemeClr>
            </a:gs>
            <a:gs pos="35000">
              <a:schemeClr val="accent3">
                <a:hueOff val="55"/>
                <a:satOff val="-20105"/>
                <a:lumOff val="-4706"/>
                <a:alphaOff val="0"/>
                <a:tint val="37000"/>
                <a:satMod val="300000"/>
              </a:schemeClr>
            </a:gs>
            <a:gs pos="100000">
              <a:schemeClr val="accent3">
                <a:hueOff val="55"/>
                <a:satOff val="-20105"/>
                <a:lumOff val="-470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8126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latin typeface="Times New Roman" pitchFamily="18" charset="0"/>
              <a:cs typeface="Times New Roman" pitchFamily="18" charset="0"/>
            </a:rPr>
            <a:t>Objectives</a:t>
          </a:r>
          <a:endParaRPr lang="en-US" sz="32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1911622" y="1816343"/>
        <a:ext cx="6027690" cy="698741"/>
      </dsp:txXfrm>
    </dsp:sp>
    <dsp:sp modelId="{5DCE39B3-9052-41C1-9AF6-C4D758B807CA}">
      <dsp:nvSpPr>
        <dsp:cNvPr id="0" name=""/>
        <dsp:cNvSpPr/>
      </dsp:nvSpPr>
      <dsp:spPr>
        <a:xfrm>
          <a:off x="1387566" y="1816343"/>
          <a:ext cx="698741" cy="69874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782DC7-D21D-492B-91C6-37151D5A2FC0}">
      <dsp:nvSpPr>
        <dsp:cNvPr id="0" name=""/>
        <dsp:cNvSpPr/>
      </dsp:nvSpPr>
      <dsp:spPr>
        <a:xfrm rot="10800000">
          <a:off x="1736937" y="2723664"/>
          <a:ext cx="6202375" cy="698741"/>
        </a:xfrm>
        <a:prstGeom prst="homePlate">
          <a:avLst/>
        </a:prstGeom>
        <a:gradFill rotWithShape="0">
          <a:gsLst>
            <a:gs pos="0">
              <a:schemeClr val="accent3">
                <a:hueOff val="82"/>
                <a:satOff val="-30157"/>
                <a:lumOff val="-7060"/>
                <a:alphaOff val="0"/>
                <a:tint val="50000"/>
                <a:satMod val="300000"/>
              </a:schemeClr>
            </a:gs>
            <a:gs pos="35000">
              <a:schemeClr val="accent3">
                <a:hueOff val="82"/>
                <a:satOff val="-30157"/>
                <a:lumOff val="-7060"/>
                <a:alphaOff val="0"/>
                <a:tint val="37000"/>
                <a:satMod val="300000"/>
              </a:schemeClr>
            </a:gs>
            <a:gs pos="100000">
              <a:schemeClr val="accent3">
                <a:hueOff val="82"/>
                <a:satOff val="-30157"/>
                <a:lumOff val="-70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8126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Results and Discussion </a:t>
          </a:r>
          <a:endParaRPr lang="en-US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911622" y="2723664"/>
        <a:ext cx="6027690" cy="698741"/>
      </dsp:txXfrm>
    </dsp:sp>
    <dsp:sp modelId="{AA639FAC-2D9E-4AAA-9AD6-828C5D8F3FCC}">
      <dsp:nvSpPr>
        <dsp:cNvPr id="0" name=""/>
        <dsp:cNvSpPr/>
      </dsp:nvSpPr>
      <dsp:spPr>
        <a:xfrm>
          <a:off x="1387566" y="2723664"/>
          <a:ext cx="698741" cy="698741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513A7B2-CF06-4E44-A462-AE4515390A25}">
      <dsp:nvSpPr>
        <dsp:cNvPr id="0" name=""/>
        <dsp:cNvSpPr/>
      </dsp:nvSpPr>
      <dsp:spPr>
        <a:xfrm rot="10800000">
          <a:off x="1736937" y="3630986"/>
          <a:ext cx="6202375" cy="698741"/>
        </a:xfrm>
        <a:prstGeom prst="homePlate">
          <a:avLst/>
        </a:prstGeom>
        <a:gradFill rotWithShape="0">
          <a:gsLst>
            <a:gs pos="0">
              <a:schemeClr val="accent3">
                <a:hueOff val="110"/>
                <a:satOff val="-40210"/>
                <a:lumOff val="-9413"/>
                <a:alphaOff val="0"/>
                <a:tint val="50000"/>
                <a:satMod val="300000"/>
              </a:schemeClr>
            </a:gs>
            <a:gs pos="35000">
              <a:schemeClr val="accent3">
                <a:hueOff val="110"/>
                <a:satOff val="-40210"/>
                <a:lumOff val="-9413"/>
                <a:alphaOff val="0"/>
                <a:tint val="37000"/>
                <a:satMod val="300000"/>
              </a:schemeClr>
            </a:gs>
            <a:gs pos="100000">
              <a:schemeClr val="accent3">
                <a:hueOff val="110"/>
                <a:satOff val="-40210"/>
                <a:lumOff val="-941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8126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latin typeface="Times New Roman" pitchFamily="18" charset="0"/>
              <a:cs typeface="Times New Roman" pitchFamily="18" charset="0"/>
            </a:rPr>
            <a:t>Conclusion </a:t>
          </a:r>
          <a:endParaRPr lang="en-US" sz="32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1911622" y="3630986"/>
        <a:ext cx="6027690" cy="698741"/>
      </dsp:txXfrm>
    </dsp:sp>
    <dsp:sp modelId="{B70C6E0A-2688-4334-A9B6-002B389E1CF2}">
      <dsp:nvSpPr>
        <dsp:cNvPr id="0" name=""/>
        <dsp:cNvSpPr/>
      </dsp:nvSpPr>
      <dsp:spPr>
        <a:xfrm>
          <a:off x="1387566" y="3630986"/>
          <a:ext cx="698741" cy="698741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9C4F84B-EF20-427D-BCA3-C358753CE4E1}">
      <dsp:nvSpPr>
        <dsp:cNvPr id="0" name=""/>
        <dsp:cNvSpPr/>
      </dsp:nvSpPr>
      <dsp:spPr>
        <a:xfrm rot="10800000">
          <a:off x="1736937" y="4538307"/>
          <a:ext cx="6202375" cy="698741"/>
        </a:xfrm>
        <a:prstGeom prst="homePlate">
          <a:avLst/>
        </a:prstGeom>
        <a:gradFill rotWithShape="0">
          <a:gsLst>
            <a:gs pos="0">
              <a:schemeClr val="accent3">
                <a:hueOff val="137"/>
                <a:satOff val="-50262"/>
                <a:lumOff val="-11766"/>
                <a:alphaOff val="0"/>
                <a:tint val="50000"/>
                <a:satMod val="300000"/>
              </a:schemeClr>
            </a:gs>
            <a:gs pos="35000">
              <a:schemeClr val="accent3">
                <a:hueOff val="137"/>
                <a:satOff val="-50262"/>
                <a:lumOff val="-11766"/>
                <a:alphaOff val="0"/>
                <a:tint val="37000"/>
                <a:satMod val="300000"/>
              </a:schemeClr>
            </a:gs>
            <a:gs pos="100000">
              <a:schemeClr val="accent3">
                <a:hueOff val="137"/>
                <a:satOff val="-50262"/>
                <a:lumOff val="-117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8126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Future Recommendations</a:t>
          </a:r>
          <a:endParaRPr lang="en-US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911622" y="4538307"/>
        <a:ext cx="6027690" cy="698741"/>
      </dsp:txXfrm>
    </dsp:sp>
    <dsp:sp modelId="{E4F68E52-A1E2-49C6-BE4D-AA0852FA0AB1}">
      <dsp:nvSpPr>
        <dsp:cNvPr id="0" name=""/>
        <dsp:cNvSpPr/>
      </dsp:nvSpPr>
      <dsp:spPr>
        <a:xfrm>
          <a:off x="1387566" y="4538307"/>
          <a:ext cx="698741" cy="698741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95C9E-C04F-4876-BB75-B081D7EAE5CE}">
      <dsp:nvSpPr>
        <dsp:cNvPr id="0" name=""/>
        <dsp:cNvSpPr/>
      </dsp:nvSpPr>
      <dsp:spPr>
        <a:xfrm rot="10800000">
          <a:off x="2007917" y="3024"/>
          <a:ext cx="6019952" cy="1966456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7153" tIns="247650" rIns="46228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Objective 1 </a:t>
          </a:r>
          <a:endParaRPr lang="en-US" sz="6500" kern="1200" dirty="0"/>
        </a:p>
      </dsp:txBody>
      <dsp:txXfrm rot="10800000">
        <a:off x="2499531" y="3024"/>
        <a:ext cx="5528338" cy="1966456"/>
      </dsp:txXfrm>
    </dsp:sp>
    <dsp:sp modelId="{0A37EF60-643E-4F7F-8555-9002E0B6B9DD}">
      <dsp:nvSpPr>
        <dsp:cNvPr id="0" name=""/>
        <dsp:cNvSpPr/>
      </dsp:nvSpPr>
      <dsp:spPr>
        <a:xfrm>
          <a:off x="1024689" y="3024"/>
          <a:ext cx="1966456" cy="196645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A15BBEB-615D-44E8-AFAD-175D2831DE8D}">
      <dsp:nvSpPr>
        <dsp:cNvPr id="0" name=""/>
        <dsp:cNvSpPr/>
      </dsp:nvSpPr>
      <dsp:spPr>
        <a:xfrm rot="10800000">
          <a:off x="2007917" y="2556482"/>
          <a:ext cx="6019952" cy="1966456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7153" tIns="247650" rIns="46228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Objective 2 </a:t>
          </a:r>
          <a:endParaRPr lang="en-US" sz="6500" kern="1200"/>
        </a:p>
      </dsp:txBody>
      <dsp:txXfrm rot="10800000">
        <a:off x="2499531" y="2556482"/>
        <a:ext cx="5528338" cy="1966456"/>
      </dsp:txXfrm>
    </dsp:sp>
    <dsp:sp modelId="{C1985355-7697-43B2-875E-4BF282093C75}">
      <dsp:nvSpPr>
        <dsp:cNvPr id="0" name=""/>
        <dsp:cNvSpPr/>
      </dsp:nvSpPr>
      <dsp:spPr>
        <a:xfrm>
          <a:off x="1024689" y="2556482"/>
          <a:ext cx="1966456" cy="196645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5000" r="-5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0.67188</cdr:x>
      <cdr:y>0.40861</cdr:y>
    </cdr:from>
    <cdr:to>
      <cdr:x>0.9038</cdr:x>
      <cdr:y>0.61292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553200" y="2590800"/>
          <a:ext cx="2262152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Cataract  47.8%</a:t>
          </a:r>
          <a:endParaRPr lang="en-CA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0.45598</cdr:x>
      <cdr:y>0.08172</cdr:y>
    </cdr:from>
    <cdr:to>
      <cdr:x>0.60785</cdr:x>
      <cdr:y>0.42935</cdr:y>
    </cdr:to>
    <cdr:sp macro="" textlink="">
      <cdr:nvSpPr>
        <cdr:cNvPr id="5" name="TextBox 1"/>
        <cdr:cNvSpPr txBox="1"/>
      </cdr:nvSpPr>
      <cdr:spPr>
        <a:xfrm xmlns:a="http://schemas.openxmlformats.org/drawingml/2006/main" rot="3836618">
          <a:off x="4086011" y="879532"/>
          <a:ext cx="2204148" cy="1481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Glaucoma</a:t>
          </a:r>
        </a:p>
        <a:p xmlns:a="http://schemas.openxmlformats.org/drawingml/2006/main">
          <a:r>
            <a: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12.3%</a:t>
          </a:r>
          <a:endParaRPr lang="en-CA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0.33248</cdr:x>
      <cdr:y>0.68738</cdr:y>
    </cdr:from>
    <cdr:to>
      <cdr:x>0.55742</cdr:x>
      <cdr:y>0.79706</cdr:y>
    </cdr:to>
    <cdr:sp macro="" textlink="">
      <cdr:nvSpPr>
        <cdr:cNvPr id="6" name="TextBox 1"/>
        <cdr:cNvSpPr txBox="1"/>
      </cdr:nvSpPr>
      <cdr:spPr>
        <a:xfrm xmlns:a="http://schemas.openxmlformats.org/drawingml/2006/main" rot="19195736">
          <a:off x="3242898" y="4358344"/>
          <a:ext cx="2193949" cy="695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AMD 8.7%</a:t>
          </a:r>
          <a:endParaRPr lang="en-CA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0.55035</cdr:x>
      <cdr:y>0.62691</cdr:y>
    </cdr:from>
    <cdr:to>
      <cdr:x>0.59627</cdr:x>
      <cdr:y>0.88401</cdr:y>
    </cdr:to>
    <cdr:sp macro="" textlink="">
      <cdr:nvSpPr>
        <cdr:cNvPr id="7" name="TextBox 1"/>
        <cdr:cNvSpPr txBox="1"/>
      </cdr:nvSpPr>
      <cdr:spPr>
        <a:xfrm xmlns:a="http://schemas.openxmlformats.org/drawingml/2006/main" rot="17535445">
          <a:off x="4684878" y="4341037"/>
          <a:ext cx="1551772" cy="437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Others13%</a:t>
          </a:r>
          <a:endParaRPr lang="en-CA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0.08528</cdr:x>
      <cdr:y>0.54833</cdr:y>
    </cdr:from>
    <cdr:to>
      <cdr:x>0.52017</cdr:x>
      <cdr:y>0.73501</cdr:y>
    </cdr:to>
    <cdr:sp macro="" textlink="">
      <cdr:nvSpPr>
        <cdr:cNvPr id="8" name="TextBox 1"/>
        <cdr:cNvSpPr txBox="1"/>
      </cdr:nvSpPr>
      <cdr:spPr>
        <a:xfrm xmlns:a="http://schemas.openxmlformats.org/drawingml/2006/main" rot="21011789">
          <a:off x="831797" y="3476681"/>
          <a:ext cx="4241767" cy="1183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Diabetic Retinopathy 4.8%</a:t>
          </a:r>
          <a:endParaRPr lang="en-CA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0.10592</cdr:x>
      <cdr:y>0.24801</cdr:y>
    </cdr:from>
    <cdr:to>
      <cdr:x>0.56373</cdr:x>
      <cdr:y>0.40945</cdr:y>
    </cdr:to>
    <cdr:sp macro="" textlink="">
      <cdr:nvSpPr>
        <cdr:cNvPr id="9" name="TextBox 1"/>
        <cdr:cNvSpPr txBox="1"/>
      </cdr:nvSpPr>
      <cdr:spPr>
        <a:xfrm xmlns:a="http://schemas.openxmlformats.org/drawingml/2006/main" rot="1750081">
          <a:off x="1033126" y="1572506"/>
          <a:ext cx="4465295" cy="1023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Childhood Blindness 3.9%</a:t>
          </a:r>
          <a:endParaRPr lang="en-CA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0.07611</cdr:x>
      <cdr:y>0.38696</cdr:y>
    </cdr:from>
    <cdr:to>
      <cdr:x>0.49479</cdr:x>
      <cdr:y>0.54252</cdr:y>
    </cdr:to>
    <cdr:sp macro="" textlink="">
      <cdr:nvSpPr>
        <cdr:cNvPr id="11" name="TextBox 1"/>
        <cdr:cNvSpPr txBox="1"/>
      </cdr:nvSpPr>
      <cdr:spPr>
        <a:xfrm xmlns:a="http://schemas.openxmlformats.org/drawingml/2006/main" rot="659465">
          <a:off x="742370" y="2453514"/>
          <a:ext cx="4083637" cy="9863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Corneal Opacities 5.1%</a:t>
          </a:r>
          <a:endParaRPr lang="en-CA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0.22936</cdr:x>
      <cdr:y>0.18702</cdr:y>
    </cdr:from>
    <cdr:to>
      <cdr:x>0.56291</cdr:x>
      <cdr:y>0.27516</cdr:y>
    </cdr:to>
    <cdr:sp macro="" textlink="">
      <cdr:nvSpPr>
        <cdr:cNvPr id="12" name="TextBox 1"/>
        <cdr:cNvSpPr txBox="1"/>
      </cdr:nvSpPr>
      <cdr:spPr>
        <a:xfrm xmlns:a="http://schemas.openxmlformats.org/drawingml/2006/main" rot="2056477">
          <a:off x="2237091" y="1185785"/>
          <a:ext cx="3253284" cy="558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Trachoma 3.6%</a:t>
          </a:r>
          <a:endParaRPr lang="en-CA" sz="3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C188C-75F7-4EF3-8CA2-08E89FB800D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14350"/>
            <a:ext cx="37719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74F17-A216-4CE4-94E7-38990BA9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6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609601"/>
            <a:ext cx="854964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953000"/>
            <a:ext cx="704088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91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5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50CC-DF02-4537-B134-FE5D16546EE3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3528-5487-4A25-AA61-059396424727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74639"/>
            <a:ext cx="22631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74639"/>
            <a:ext cx="66217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2ADB-EF60-405B-A20A-87261887BF69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6E8-3CEC-49AE-9C4E-D9766AA11333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1371601"/>
            <a:ext cx="8549640" cy="2505075"/>
          </a:xfrm>
        </p:spPr>
        <p:txBody>
          <a:bodyPr anchor="b"/>
          <a:lstStyle>
            <a:lvl1pPr algn="ctr" defTabSz="78373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1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4068764"/>
            <a:ext cx="8549640" cy="1131888"/>
          </a:xfrm>
        </p:spPr>
        <p:txBody>
          <a:bodyPr anchor="t"/>
          <a:lstStyle>
            <a:lvl1pPr marL="0" indent="0" algn="ctr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1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837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755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674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593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511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349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3765-D89B-4EB1-9F80-A035F30D9DAA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45382" y="3924300"/>
            <a:ext cx="93250" cy="847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65409" y="3924300"/>
            <a:ext cx="93250" cy="847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726402" y="3924300"/>
            <a:ext cx="93250" cy="847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600201"/>
            <a:ext cx="4442460" cy="4525963"/>
          </a:xfrm>
        </p:spPr>
        <p:txBody>
          <a:bodyPr/>
          <a:lstStyle>
            <a:lvl1pPr>
              <a:defRPr sz="21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63F3-15D6-445C-999A-F15B56DE99E8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2338" y="1600200"/>
            <a:ext cx="4445812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600200"/>
            <a:ext cx="4444206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100" b="0"/>
            </a:lvl1pPr>
            <a:lvl2pPr marL="391866" indent="0">
              <a:buNone/>
              <a:defRPr sz="1700" b="1"/>
            </a:lvl2pPr>
            <a:lvl3pPr marL="783732" indent="0">
              <a:buNone/>
              <a:defRPr sz="1500" b="1"/>
            </a:lvl3pPr>
            <a:lvl4pPr marL="1175598" indent="0">
              <a:buNone/>
              <a:defRPr sz="1400" b="1"/>
            </a:lvl4pPr>
            <a:lvl5pPr marL="1567464" indent="0">
              <a:buNone/>
              <a:defRPr sz="1400" b="1"/>
            </a:lvl5pPr>
            <a:lvl6pPr marL="1959331" indent="0">
              <a:buNone/>
              <a:defRPr sz="1400" b="1"/>
            </a:lvl6pPr>
            <a:lvl7pPr marL="2351197" indent="0">
              <a:buNone/>
              <a:defRPr sz="1400" b="1"/>
            </a:lvl7pPr>
            <a:lvl8pPr marL="2743063" indent="0">
              <a:buNone/>
              <a:defRPr sz="1400" b="1"/>
            </a:lvl8pPr>
            <a:lvl9pPr marL="313492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3023" y="1600200"/>
            <a:ext cx="444595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100" b="0"/>
            </a:lvl1pPr>
            <a:lvl2pPr marL="391866" indent="0">
              <a:buNone/>
              <a:defRPr sz="1700" b="1"/>
            </a:lvl2pPr>
            <a:lvl3pPr marL="783732" indent="0">
              <a:buNone/>
              <a:defRPr sz="1500" b="1"/>
            </a:lvl3pPr>
            <a:lvl4pPr marL="1175598" indent="0">
              <a:buNone/>
              <a:defRPr sz="1400" b="1"/>
            </a:lvl4pPr>
            <a:lvl5pPr marL="1567464" indent="0">
              <a:buNone/>
              <a:defRPr sz="1400" b="1"/>
            </a:lvl5pPr>
            <a:lvl6pPr marL="1959331" indent="0">
              <a:buNone/>
              <a:defRPr sz="1400" b="1"/>
            </a:lvl6pPr>
            <a:lvl7pPr marL="2351197" indent="0">
              <a:buNone/>
              <a:defRPr sz="1400" b="1"/>
            </a:lvl7pPr>
            <a:lvl8pPr marL="2743063" indent="0">
              <a:buNone/>
              <a:defRPr sz="1400" b="1"/>
            </a:lvl8pPr>
            <a:lvl9pPr marL="313492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813A-6F7D-4623-83D9-FC99B0EE663A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02922" y="2212847"/>
            <a:ext cx="4445812" cy="39136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39844" y="2212849"/>
            <a:ext cx="4445812" cy="3913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0D32-CB0B-4746-97C1-D3B1128685B5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ED37-2286-41BF-8091-C42BDF18FD79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7797" y="266700"/>
            <a:ext cx="3309145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052" y="273051"/>
            <a:ext cx="5495450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7797" y="2438401"/>
            <a:ext cx="3309145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400"/>
            </a:lvl1pPr>
            <a:lvl2pPr marL="391866" indent="0">
              <a:buNone/>
              <a:defRPr sz="1000"/>
            </a:lvl2pPr>
            <a:lvl3pPr marL="783732" indent="0">
              <a:buNone/>
              <a:defRPr sz="900"/>
            </a:lvl3pPr>
            <a:lvl4pPr marL="1175598" indent="0">
              <a:buNone/>
              <a:defRPr sz="800"/>
            </a:lvl4pPr>
            <a:lvl5pPr marL="1567464" indent="0">
              <a:buNone/>
              <a:defRPr sz="800"/>
            </a:lvl5pPr>
            <a:lvl6pPr marL="1959331" indent="0">
              <a:buNone/>
              <a:defRPr sz="800"/>
            </a:lvl6pPr>
            <a:lvl7pPr marL="2351197" indent="0">
              <a:buNone/>
              <a:defRPr sz="800"/>
            </a:lvl7pPr>
            <a:lvl8pPr marL="2743063" indent="0">
              <a:buNone/>
              <a:defRPr sz="800"/>
            </a:lvl8pPr>
            <a:lvl9pPr marL="313492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088-2533-4721-8B5C-6FA58A9F317C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36" y="228600"/>
            <a:ext cx="6283006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8941" y="1143002"/>
            <a:ext cx="6660196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700"/>
            </a:lvl1pPr>
            <a:lvl2pPr marL="391866" indent="0">
              <a:buNone/>
              <a:defRPr sz="2400"/>
            </a:lvl2pPr>
            <a:lvl3pPr marL="783732" indent="0">
              <a:buNone/>
              <a:defRPr sz="2100"/>
            </a:lvl3pPr>
            <a:lvl4pPr marL="1175598" indent="0">
              <a:buNone/>
              <a:defRPr sz="1700"/>
            </a:lvl4pPr>
            <a:lvl5pPr marL="1567464" indent="0">
              <a:buNone/>
              <a:defRPr sz="1700"/>
            </a:lvl5pPr>
            <a:lvl6pPr marL="1959331" indent="0">
              <a:buNone/>
              <a:defRPr sz="1700"/>
            </a:lvl6pPr>
            <a:lvl7pPr marL="2351197" indent="0">
              <a:buNone/>
              <a:defRPr sz="1700"/>
            </a:lvl7pPr>
            <a:lvl8pPr marL="2743063" indent="0">
              <a:buNone/>
              <a:defRPr sz="1700"/>
            </a:lvl8pPr>
            <a:lvl9pPr marL="3134929" indent="0">
              <a:buNone/>
              <a:defRPr sz="17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7536" y="5810250"/>
            <a:ext cx="6283006" cy="533400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91866" indent="0">
              <a:buNone/>
              <a:defRPr sz="1000"/>
            </a:lvl2pPr>
            <a:lvl3pPr marL="783732" indent="0">
              <a:buNone/>
              <a:defRPr sz="900"/>
            </a:lvl3pPr>
            <a:lvl4pPr marL="1175598" indent="0">
              <a:buNone/>
              <a:defRPr sz="800"/>
            </a:lvl4pPr>
            <a:lvl5pPr marL="1567464" indent="0">
              <a:buNone/>
              <a:defRPr sz="800"/>
            </a:lvl5pPr>
            <a:lvl6pPr marL="1959331" indent="0">
              <a:buNone/>
              <a:defRPr sz="800"/>
            </a:lvl6pPr>
            <a:lvl7pPr marL="2351197" indent="0">
              <a:buNone/>
              <a:defRPr sz="800"/>
            </a:lvl7pPr>
            <a:lvl8pPr marL="2743063" indent="0">
              <a:buNone/>
              <a:defRPr sz="800"/>
            </a:lvl8pPr>
            <a:lvl9pPr marL="313492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A491-B690-40B8-A6DD-95AF124DE269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0"/>
            <a:ext cx="9052560" cy="1600200"/>
          </a:xfrm>
          <a:prstGeom prst="rect">
            <a:avLst/>
          </a:prstGeom>
        </p:spPr>
        <p:txBody>
          <a:bodyPr vert="horz" lIns="78373" tIns="39187" rIns="78373" bIns="39187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00201"/>
            <a:ext cx="9052560" cy="4525963"/>
          </a:xfrm>
          <a:prstGeom prst="rect">
            <a:avLst/>
          </a:prstGeom>
        </p:spPr>
        <p:txBody>
          <a:bodyPr vert="horz" lIns="78373" tIns="39187" rIns="78373" bIns="391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9685" y="6356351"/>
            <a:ext cx="2294573" cy="365125"/>
          </a:xfrm>
          <a:prstGeom prst="rect">
            <a:avLst/>
          </a:prstGeom>
        </p:spPr>
        <p:txBody>
          <a:bodyPr vert="horz" lIns="78373" tIns="39187" rIns="39187" bIns="39187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18E9FC-6FD4-49A1-A51D-3987271B13C4}" type="datetime1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5085" y="6356351"/>
            <a:ext cx="3132773" cy="365125"/>
          </a:xfrm>
          <a:prstGeom prst="rect">
            <a:avLst/>
          </a:prstGeom>
        </p:spPr>
        <p:txBody>
          <a:bodyPr vert="horz" lIns="39187" tIns="39187" rIns="78373" bIns="39187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97609" y="6356351"/>
            <a:ext cx="618173" cy="365125"/>
          </a:xfrm>
          <a:prstGeom prst="rect">
            <a:avLst/>
          </a:prstGeom>
        </p:spPr>
        <p:txBody>
          <a:bodyPr vert="horz" lIns="23512" tIns="39187" rIns="39187" bIns="39187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471642-C16A-4A00-A6BD-572EDB514D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303538" y="6499384"/>
            <a:ext cx="93250" cy="847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marL="0" algn="ctr" defTabSz="783732" rtl="0" eaLnBrk="1" latinLnBrk="0" hangingPunct="1"/>
            <a:endParaRPr lang="en-US" sz="15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6034" y="6499384"/>
            <a:ext cx="93250" cy="847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783732" rtl="0" eaLnBrk="1" latinLnBrk="0" hangingPunct="1">
        <a:lnSpc>
          <a:spcPts val="4971"/>
        </a:lnSpc>
        <a:spcBef>
          <a:spcPct val="0"/>
        </a:spcBef>
        <a:buNone/>
        <a:defRPr sz="46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293900" indent="-293900" algn="l" defTabSz="78373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636782" indent="-244916" algn="l" defTabSz="783732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979665" indent="-195933" algn="l" defTabSz="78373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371531" indent="-195933" algn="l" defTabSz="783732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1763398" indent="-195933" algn="l" defTabSz="78373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155264" indent="-195933" algn="l" defTabSz="783732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547130" indent="-195933" algn="l" defTabSz="78373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2938996" indent="-195933" algn="l" defTabSz="783732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330862" indent="-195933" algn="l" defTabSz="78373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884920" cy="2914650"/>
          </a:xfrm>
        </p:spPr>
        <p:txBody>
          <a:bodyPr>
            <a:normAutofit/>
          </a:bodyPr>
          <a:lstStyle/>
          <a:p>
            <a:pPr algn="just"/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“Your Amazing Research Topic”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723120" cy="135255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 :              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Your Good Name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Supervisor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Dr.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Stephen Hawking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-28433"/>
            <a:ext cx="1981200" cy="2314433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6655" y="1219200"/>
            <a:ext cx="2590800" cy="10959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Total Samples N= 340 </a:t>
            </a:r>
            <a:endParaRPr lang="en-US" sz="2000" b="1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cxnSp>
        <p:nvCxnSpPr>
          <p:cNvPr id="8" name="Straight Connector 7"/>
          <p:cNvCxnSpPr>
            <a:stCxn id="4" idx="2"/>
          </p:cNvCxnSpPr>
          <p:nvPr/>
        </p:nvCxnSpPr>
        <p:spPr>
          <a:xfrm>
            <a:off x="4662055" y="2315148"/>
            <a:ext cx="0" cy="4762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66655" y="2791398"/>
            <a:ext cx="2590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80510" y="2776108"/>
            <a:ext cx="0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57455" y="2776108"/>
            <a:ext cx="0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37510" y="3354530"/>
            <a:ext cx="2286000" cy="129366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Controls = 190 </a:t>
            </a:r>
            <a:endParaRPr lang="en-US" sz="2000" b="1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32218" y="3347606"/>
            <a:ext cx="2230582" cy="1300591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Cases = 150 </a:t>
            </a:r>
            <a:endParaRPr lang="en-US" sz="2000" b="1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7" name="Picture 3" descr="C:\Users\Rizwan\Desktop\Case control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" t="11779" r="75167" b="63251"/>
          <a:stretch/>
        </p:blipFill>
        <p:spPr bwMode="auto">
          <a:xfrm>
            <a:off x="2205665" y="4800600"/>
            <a:ext cx="228599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Rizwan\Desktop\Case contro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" t="70200" r="75167" b="4358"/>
          <a:stretch/>
        </p:blipFill>
        <p:spPr bwMode="auto">
          <a:xfrm>
            <a:off x="4932219" y="4953000"/>
            <a:ext cx="230678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6020824" y="1214943"/>
            <a:ext cx="2284976" cy="1212994"/>
            <a:chOff x="6896786" y="1119614"/>
            <a:chExt cx="1995076" cy="1458955"/>
          </a:xfrm>
        </p:grpSpPr>
        <p:grpSp>
          <p:nvGrpSpPr>
            <p:cNvPr id="20" name="Group 19"/>
            <p:cNvGrpSpPr/>
            <p:nvPr/>
          </p:nvGrpSpPr>
          <p:grpSpPr>
            <a:xfrm>
              <a:off x="7030715" y="1119614"/>
              <a:ext cx="1753535" cy="1439175"/>
              <a:chOff x="7822047" y="3452635"/>
              <a:chExt cx="1753535" cy="1439175"/>
            </a:xfrm>
          </p:grpSpPr>
          <p:pic>
            <p:nvPicPr>
              <p:cNvPr id="29" name="Picture 3" descr="C:\Users\Rizwan\Desktop\Case control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66" t="11779" r="75167" b="63251"/>
              <a:stretch/>
            </p:blipFill>
            <p:spPr bwMode="auto">
              <a:xfrm>
                <a:off x="7848600" y="3614820"/>
                <a:ext cx="1536700" cy="6731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3" descr="C:\Users\Rizwan\Desktop\Case control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66" t="11779" r="75167" b="63251"/>
              <a:stretch/>
            </p:blipFill>
            <p:spPr bwMode="auto">
              <a:xfrm>
                <a:off x="8038882" y="3452635"/>
                <a:ext cx="1536700" cy="6731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3" descr="C:\Users\Rizwan\Desktop\Case control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66" t="11779" r="75167" b="73817"/>
              <a:stretch/>
            </p:blipFill>
            <p:spPr bwMode="auto">
              <a:xfrm>
                <a:off x="7822047" y="4380895"/>
                <a:ext cx="1536700" cy="3882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3" descr="C:\Users\Rizwan\Desktop\Case control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66" t="11779" r="75167" b="63251"/>
              <a:stretch/>
            </p:blipFill>
            <p:spPr bwMode="auto">
              <a:xfrm>
                <a:off x="7954132" y="4218710"/>
                <a:ext cx="1536700" cy="6731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Rounded Rectangle 20"/>
            <p:cNvSpPr/>
            <p:nvPr/>
          </p:nvSpPr>
          <p:spPr>
            <a:xfrm>
              <a:off x="6896786" y="1119614"/>
              <a:ext cx="1887464" cy="14391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3" descr="C:\Users\Rizwan\Desktop\Case control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6" t="70200" r="84647" b="16789"/>
            <a:stretch/>
          </p:blipFill>
          <p:spPr bwMode="auto">
            <a:xfrm>
              <a:off x="7262886" y="1371600"/>
              <a:ext cx="814314" cy="350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Rizwan\Desktop\Case control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6" t="70200" r="89990" b="16789"/>
            <a:stretch/>
          </p:blipFill>
          <p:spPr bwMode="auto">
            <a:xfrm>
              <a:off x="7873621" y="1726654"/>
              <a:ext cx="407157" cy="350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 descr="C:\Users\Rizwan\Desktop\Case control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6" t="70200" r="89990" b="16789"/>
            <a:stretch/>
          </p:blipFill>
          <p:spPr bwMode="auto">
            <a:xfrm>
              <a:off x="6960555" y="1658957"/>
              <a:ext cx="407157" cy="350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 descr="C:\Users\Rizwan\Desktop\Case control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6" t="70200" r="89990" b="16789"/>
            <a:stretch/>
          </p:blipFill>
          <p:spPr bwMode="auto">
            <a:xfrm>
              <a:off x="8484705" y="1417793"/>
              <a:ext cx="407157" cy="350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C:\Users\Rizwan\Desktop\Case control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6" t="70200" r="89990" b="16789"/>
            <a:stretch/>
          </p:blipFill>
          <p:spPr bwMode="auto">
            <a:xfrm>
              <a:off x="7162800" y="2227854"/>
              <a:ext cx="407157" cy="350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3" descr="C:\Users\Rizwan\Desktop\Case control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6" t="70200" r="89990" b="16789"/>
            <a:stretch/>
          </p:blipFill>
          <p:spPr bwMode="auto">
            <a:xfrm>
              <a:off x="7597167" y="2133600"/>
              <a:ext cx="407157" cy="350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3" descr="C:\Users\Rizwan\Desktop\Case control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6" t="70200" r="89990" b="16789"/>
            <a:stretch/>
          </p:blipFill>
          <p:spPr bwMode="auto">
            <a:xfrm>
              <a:off x="8026021" y="2163885"/>
              <a:ext cx="407157" cy="350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3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 </a:t>
            </a:r>
            <a:br>
              <a:rPr lang="en-US" sz="4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4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Future Recommendations </a:t>
            </a:r>
            <a:endParaRPr lang="en-US" sz="4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1"/>
            <a:ext cx="9250680" cy="4952999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Studies targeting different ethnic groups should be carried out.</a:t>
            </a:r>
          </a:p>
          <a:p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Molecular pathways and genes  </a:t>
            </a:r>
          </a:p>
          <a:p>
            <a:pPr lvl="5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Hypertension </a:t>
            </a:r>
          </a:p>
          <a:p>
            <a:pPr lvl="5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Formation of trabecular meshwork </a:t>
            </a:r>
          </a:p>
          <a:p>
            <a:pPr lvl="5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Secretion of aqueous humor </a:t>
            </a:r>
          </a:p>
          <a:p>
            <a:pPr lvl="5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Ciliary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uscle  </a:t>
            </a:r>
          </a:p>
          <a:p>
            <a:pPr marL="0" indent="0">
              <a:buNone/>
            </a:pPr>
            <a:r>
              <a:rPr lang="en-US" sz="3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1921"/>
            <a:ext cx="9677400" cy="106648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CONTENTS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65581"/>
              </p:ext>
            </p:extLst>
          </p:nvPr>
        </p:nvGraphicFramePr>
        <p:xfrm>
          <a:off x="457200" y="1143000"/>
          <a:ext cx="9326880" cy="523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47" y="-228600"/>
            <a:ext cx="905256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GLAUCOMA</a:t>
            </a:r>
            <a:endParaRPr lang="en-US" sz="4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435273" y="3629884"/>
            <a:ext cx="3966517" cy="2590800"/>
            <a:chOff x="1713847" y="2119745"/>
            <a:chExt cx="3966517" cy="25908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713847" y="3356261"/>
              <a:ext cx="1251645" cy="103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71800" y="2500745"/>
              <a:ext cx="0" cy="1828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971800" y="2500745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971800" y="4329545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692236" y="2119745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POAG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75364" y="3948545"/>
              <a:ext cx="1905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PACG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845125" y="4209316"/>
            <a:ext cx="2749011" cy="126322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Types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974608" y="3048204"/>
            <a:ext cx="3200400" cy="19673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0" y="1325940"/>
            <a:ext cx="62161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Irreversible damage to optic nerve </a:t>
            </a:r>
          </a:p>
          <a:p>
            <a:r>
              <a:rPr lang="en-US" sz="3200" dirty="0" smtClean="0"/>
              <a:t>- Progressive</a:t>
            </a:r>
          </a:p>
          <a:p>
            <a:r>
              <a:rPr lang="en-US" sz="3200" dirty="0" smtClean="0"/>
              <a:t>- Loss of peripheral vision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1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48272739"/>
              </p:ext>
            </p:extLst>
          </p:nvPr>
        </p:nvGraphicFramePr>
        <p:xfrm>
          <a:off x="0" y="660779"/>
          <a:ext cx="9753600" cy="6044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906000" cy="13716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FREQUENCY of OCULAR ANOMALIES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49" y="76200"/>
            <a:ext cx="9052560" cy="9144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PATHOGENESIS  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pSp>
        <p:nvGrpSpPr>
          <p:cNvPr id="26" name="Group 25"/>
          <p:cNvGrpSpPr/>
          <p:nvPr/>
        </p:nvGrpSpPr>
        <p:grpSpPr>
          <a:xfrm>
            <a:off x="502919" y="1143000"/>
            <a:ext cx="3459482" cy="4476750"/>
            <a:chOff x="502918" y="914400"/>
            <a:chExt cx="3459482" cy="3581400"/>
          </a:xfrm>
        </p:grpSpPr>
        <p:cxnSp>
          <p:nvCxnSpPr>
            <p:cNvPr id="18" name="Straight Connector 17"/>
            <p:cNvCxnSpPr>
              <a:stCxn id="10" idx="3"/>
            </p:cNvCxnSpPr>
            <p:nvPr/>
          </p:nvCxnSpPr>
          <p:spPr>
            <a:xfrm>
              <a:off x="3183422" y="2220388"/>
              <a:ext cx="419070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502918" y="914400"/>
              <a:ext cx="3459482" cy="3581400"/>
              <a:chOff x="512804" y="914400"/>
              <a:chExt cx="3220996" cy="34290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512804" y="914400"/>
                <a:ext cx="2514080" cy="7620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/>
                <a:endParaRPr lang="en-US" sz="2000" b="1" cap="all" dirty="0" smtClean="0">
                  <a:ln w="0"/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000" b="1" cap="all" dirty="0" smtClean="0">
                    <a:ln w="0"/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hypertension</a:t>
                </a:r>
                <a:endParaRPr lang="en-US" sz="2000" b="1" cap="all" dirty="0" smtClean="0">
                  <a:ln w="0"/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000" b="1" cap="all" dirty="0" smtClean="0">
                  <a:ln w="0"/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512805" y="1783814"/>
                <a:ext cx="2495717" cy="7620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lvl="0" algn="ctr">
                  <a:spcBef>
                    <a:spcPct val="20000"/>
                  </a:spcBef>
                </a:pPr>
                <a:r>
                  <a:rPr lang="en-US" sz="2000" b="1" cap="all" dirty="0" smtClean="0">
                    <a:ln w="0"/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Vascular abnormalities</a:t>
                </a:r>
                <a:endParaRPr lang="en-US" sz="2000" b="1" cap="all" dirty="0" smtClean="0">
                  <a:ln w="0"/>
                  <a:solidFill>
                    <a:sysClr val="windowText" lastClr="00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512804" y="2667000"/>
                <a:ext cx="2495719" cy="7620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000" b="1" cap="all" dirty="0" smtClean="0">
                    <a:ln w="0"/>
                    <a:solidFill>
                      <a:sysClr val="windowText" lastClr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Genetics  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512804" y="3581400"/>
                <a:ext cx="2514080" cy="7620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000" b="1" cap="all" dirty="0" smtClean="0">
                    <a:ln w="0"/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Damage to trabecular meshwork </a:t>
                </a:r>
                <a:r>
                  <a:rPr lang="en-US" sz="2000" b="1" cap="all" dirty="0" smtClean="0">
                    <a:ln w="0"/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  <p:sp>
            <p:nvSpPr>
              <p:cNvPr id="16" name="Right Brace 15"/>
              <p:cNvSpPr/>
              <p:nvPr/>
            </p:nvSpPr>
            <p:spPr>
              <a:xfrm>
                <a:off x="3026884" y="1295400"/>
                <a:ext cx="706916" cy="2514600"/>
              </a:xfrm>
              <a:prstGeom prst="righ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/>
                <a:endParaRPr lang="en-US" sz="3200" b="1" cap="all">
                  <a:ln w="0"/>
                  <a:solidFill>
                    <a:sysClr val="windowText" lastClr="000000"/>
                  </a:solidFill>
                  <a:effectLst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3026884" y="3048000"/>
                <a:ext cx="371819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Oval 19"/>
          <p:cNvSpPr/>
          <p:nvPr/>
        </p:nvSpPr>
        <p:spPr>
          <a:xfrm>
            <a:off x="3952301" y="2137834"/>
            <a:ext cx="2296099" cy="203994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0"/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Optic Nerve Damage </a:t>
            </a:r>
            <a:endParaRPr lang="en-US" sz="2800" b="1" dirty="0">
              <a:ln w="0"/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34200" y="1190624"/>
            <a:ext cx="2819400" cy="442912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Death of retinal ganglion cells (RGCs)</a:t>
            </a:r>
            <a:endParaRPr lang="en-US" sz="3200" b="1" cap="all" dirty="0">
              <a:ln w="0"/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>
            <a:stCxn id="20" idx="6"/>
          </p:cNvCxnSpPr>
          <p:nvPr/>
        </p:nvCxnSpPr>
        <p:spPr>
          <a:xfrm flipV="1">
            <a:off x="6248400" y="3157806"/>
            <a:ext cx="68580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6" y="152400"/>
            <a:ext cx="9794965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OBJECTIVES </a:t>
            </a:r>
            <a:endParaRPr lang="en-US" sz="48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3267"/>
            <a:ext cx="989076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 1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 2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52563" y="6400800"/>
            <a:ext cx="754379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08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5857-1632-4CF6-94C9-D129F281A042}" type="slidenum">
              <a:rPr lang="en-US" sz="1600" smtClean="0">
                <a:solidFill>
                  <a:schemeClr val="tx1"/>
                </a:solidFill>
              </a:rPr>
              <a:pPr/>
              <a:t>7</a:t>
            </a:fld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" name="Trapezoid 24"/>
          <p:cNvSpPr/>
          <p:nvPr/>
        </p:nvSpPr>
        <p:spPr>
          <a:xfrm rot="16200000">
            <a:off x="4576131" y="-4610794"/>
            <a:ext cx="896383" cy="10108692"/>
          </a:xfrm>
          <a:prstGeom prst="trapezoid">
            <a:avLst>
              <a:gd name="adj" fmla="val 0"/>
            </a:avLst>
          </a:prstGeom>
          <a:noFill/>
          <a:ln>
            <a:noFill/>
          </a:ln>
          <a:effectLst>
            <a:innerShdw dir="8760000">
              <a:prstClr val="black"/>
            </a:innerShdw>
          </a:effectLst>
          <a:scene3d>
            <a:camera prst="orthographicFront">
              <a:rot lat="0" lon="0" rev="0"/>
            </a:camera>
            <a:lightRig rig="harsh" dir="t"/>
          </a:scene3d>
          <a:sp3d prstMaterial="dkEdge"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DESIGN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Rizwan\Desktop\wallpaper_20100701110111_127430835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01" y="4066675"/>
            <a:ext cx="1650221" cy="10369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izwan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70" y="4066675"/>
            <a:ext cx="1714052" cy="10369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Rizwan\Desktop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027" y="3673625"/>
            <a:ext cx="3253945" cy="18531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099273" y="3525653"/>
            <a:ext cx="4991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61235" y="3106962"/>
            <a:ext cx="1842238" cy="837381"/>
            <a:chOff x="409" y="1943509"/>
            <a:chExt cx="1674762" cy="837381"/>
          </a:xfrm>
        </p:grpSpPr>
        <p:sp>
          <p:nvSpPr>
            <p:cNvPr id="19" name="Rounded Rectangle 18"/>
            <p:cNvSpPr/>
            <p:nvPr/>
          </p:nvSpPr>
          <p:spPr>
            <a:xfrm>
              <a:off x="409" y="1943509"/>
              <a:ext cx="1674762" cy="83738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4935" y="1968035"/>
              <a:ext cx="1625710" cy="788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71711" y="3087896"/>
            <a:ext cx="1842238" cy="837381"/>
            <a:chOff x="2514597" y="1951573"/>
            <a:chExt cx="1674762" cy="837381"/>
          </a:xfrm>
        </p:grpSpPr>
        <p:sp>
          <p:nvSpPr>
            <p:cNvPr id="22" name="Rounded Rectangle 21"/>
            <p:cNvSpPr/>
            <p:nvPr/>
          </p:nvSpPr>
          <p:spPr>
            <a:xfrm>
              <a:off x="2514597" y="1951573"/>
              <a:ext cx="1674762" cy="83738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2539123" y="1976099"/>
              <a:ext cx="1625710" cy="788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980721" y="1334909"/>
            <a:ext cx="1995763" cy="1434551"/>
            <a:chOff x="4690155" y="1131006"/>
            <a:chExt cx="1674762" cy="837381"/>
          </a:xfrm>
        </p:grpSpPr>
        <p:sp>
          <p:nvSpPr>
            <p:cNvPr id="28" name="Rounded Rectangle 27"/>
            <p:cNvSpPr/>
            <p:nvPr/>
          </p:nvSpPr>
          <p:spPr>
            <a:xfrm>
              <a:off x="4690155" y="1131006"/>
              <a:ext cx="1674762" cy="83738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4714681" y="1155532"/>
              <a:ext cx="1625710" cy="788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en-US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958800" y="4278277"/>
            <a:ext cx="1842238" cy="837381"/>
            <a:chOff x="4690155" y="2754488"/>
            <a:chExt cx="1674762" cy="837381"/>
          </a:xfrm>
        </p:grpSpPr>
        <p:sp>
          <p:nvSpPr>
            <p:cNvPr id="31" name="Rounded Rectangle 30"/>
            <p:cNvSpPr/>
            <p:nvPr/>
          </p:nvSpPr>
          <p:spPr>
            <a:xfrm>
              <a:off x="4690155" y="2754488"/>
              <a:ext cx="1674762" cy="83738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4714681" y="2779014"/>
              <a:ext cx="1625710" cy="788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en-US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3" name="Straight Arrow Connector 32"/>
          <p:cNvCxnSpPr>
            <a:stCxn id="22" idx="3"/>
          </p:cNvCxnSpPr>
          <p:nvPr/>
        </p:nvCxnSpPr>
        <p:spPr>
          <a:xfrm flipV="1">
            <a:off x="4413949" y="2438400"/>
            <a:ext cx="457620" cy="10681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402575" y="3498346"/>
            <a:ext cx="454930" cy="10867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26" name="Picture 2" descr="http://media.biocompare.com/m/37/Article/41518-134x100.jpg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8" r="29204"/>
          <a:stretch/>
        </p:blipFill>
        <p:spPr bwMode="auto">
          <a:xfrm>
            <a:off x="157607" y="4163158"/>
            <a:ext cx="496988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094007"/>
            <a:ext cx="2369289" cy="1916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110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304800"/>
            <a:ext cx="10058400" cy="16002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RESULTS </a:t>
            </a:r>
            <a:endParaRPr lang="en-US" sz="4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381397"/>
              </p:ext>
            </p:extLst>
          </p:nvPr>
        </p:nvGraphicFramePr>
        <p:xfrm>
          <a:off x="502920" y="1600201"/>
          <a:ext cx="90525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5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9052560" cy="990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OBJECTIVE 1 </a:t>
            </a:r>
            <a:endParaRPr lang="en-US" sz="4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2000" y="1600200"/>
            <a:ext cx="8763000" cy="4781550"/>
            <a:chOff x="812800" y="-152308"/>
            <a:chExt cx="8432800" cy="5791016"/>
          </a:xfrm>
        </p:grpSpPr>
        <p:sp>
          <p:nvSpPr>
            <p:cNvPr id="4" name="Down Arrow 3"/>
            <p:cNvSpPr/>
            <p:nvPr/>
          </p:nvSpPr>
          <p:spPr>
            <a:xfrm>
              <a:off x="6571344" y="751206"/>
              <a:ext cx="533400" cy="685616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" name="Down Arrow 4"/>
            <p:cNvSpPr/>
            <p:nvPr/>
          </p:nvSpPr>
          <p:spPr>
            <a:xfrm>
              <a:off x="2505530" y="751206"/>
              <a:ext cx="533400" cy="685616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34771" y="-152308"/>
              <a:ext cx="4669973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4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Genotyping</a:t>
              </a:r>
              <a:endPara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834570" y="1447708"/>
              <a:ext cx="3679374" cy="1905000"/>
            </a:xfrm>
            <a:prstGeom prst="flowChartTerminator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40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Gene 1</a:t>
              </a:r>
              <a:endPara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5656943" y="1447708"/>
              <a:ext cx="3581399" cy="1905000"/>
            </a:xfrm>
            <a:prstGeom prst="flowChartTerminator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40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Gene 2</a:t>
              </a:r>
              <a:endPara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9" name="Flowchart: Alternate Process 8"/>
            <p:cNvSpPr/>
            <p:nvPr/>
          </p:nvSpPr>
          <p:spPr>
            <a:xfrm>
              <a:off x="812800" y="3962308"/>
              <a:ext cx="3548744" cy="1676400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RFLP </a:t>
              </a:r>
              <a:endPara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Flowchart: Alternate Process 9"/>
            <p:cNvSpPr/>
            <p:nvPr/>
          </p:nvSpPr>
          <p:spPr>
            <a:xfrm>
              <a:off x="5656944" y="3962308"/>
              <a:ext cx="3588656" cy="1676400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ARMS-PCR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Down Arrow 11"/>
          <p:cNvSpPr/>
          <p:nvPr/>
        </p:nvSpPr>
        <p:spPr>
          <a:xfrm>
            <a:off x="2248359" y="4590663"/>
            <a:ext cx="481988" cy="43999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401063" y="4590663"/>
            <a:ext cx="481988" cy="47013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642-C16A-4A00-A6BD-572EDB514D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560</TotalTime>
  <Words>179</Words>
  <Application>Microsoft Office PowerPoint</Application>
  <PresentationFormat>Custom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Palatino Linotype</vt:lpstr>
      <vt:lpstr>Times New Roman</vt:lpstr>
      <vt:lpstr>Wingdings</vt:lpstr>
      <vt:lpstr>Executive</vt:lpstr>
      <vt:lpstr> “Your Amazing Research Topic”</vt:lpstr>
      <vt:lpstr>CONTENTS </vt:lpstr>
      <vt:lpstr>GLAUCOMA</vt:lpstr>
      <vt:lpstr>PowerPoint Presentation</vt:lpstr>
      <vt:lpstr>PATHOGENESIS  </vt:lpstr>
      <vt:lpstr>OBJECTIVES </vt:lpstr>
      <vt:lpstr>PowerPoint Presentation</vt:lpstr>
      <vt:lpstr>   RESULTS </vt:lpstr>
      <vt:lpstr>OBJECTIVE 1 </vt:lpstr>
      <vt:lpstr>PowerPoint Presentation</vt:lpstr>
      <vt:lpstr>   Conclusion  </vt:lpstr>
      <vt:lpstr>Future Recommendations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“Genetic association of sorbitol dehydrogenase (SDH) polymorphisms with primary open angle glaucoma (POAG) in Pakistani population”</dc:title>
  <dc:creator>afeefazainab</dc:creator>
  <cp:lastModifiedBy>Haseeb Ahmad Ayazi</cp:lastModifiedBy>
  <cp:revision>55</cp:revision>
  <dcterms:created xsi:type="dcterms:W3CDTF">2016-12-25T09:39:21Z</dcterms:created>
  <dcterms:modified xsi:type="dcterms:W3CDTF">2017-09-25T17:08:35Z</dcterms:modified>
</cp:coreProperties>
</file>