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0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2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9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4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AF34-AE19-4F73-8B2C-9EA979014F9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EEAB-44B8-45A6-9448-A8557AA8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Plasmid Design Using PowerPoint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4056845" y="1687134"/>
            <a:ext cx="3541690" cy="3541690"/>
          </a:xfrm>
          <a:prstGeom prst="arc">
            <a:avLst>
              <a:gd name="adj1" fmla="val 16200000"/>
              <a:gd name="adj2" fmla="val 16199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4056845" y="1687134"/>
            <a:ext cx="3541690" cy="3541690"/>
          </a:xfrm>
          <a:prstGeom prst="arc">
            <a:avLst>
              <a:gd name="adj1" fmla="val 16200000"/>
              <a:gd name="adj2" fmla="val 1940957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4056845" y="1687133"/>
            <a:ext cx="3541690" cy="3541690"/>
          </a:xfrm>
          <a:prstGeom prst="arc">
            <a:avLst>
              <a:gd name="adj1" fmla="val 10543926"/>
              <a:gd name="adj2" fmla="val 13597576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4056845" y="1712890"/>
            <a:ext cx="3541690" cy="3541690"/>
          </a:xfrm>
          <a:prstGeom prst="arc">
            <a:avLst>
              <a:gd name="adj1" fmla="val 427501"/>
              <a:gd name="adj2" fmla="val 384392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37038" y="3160569"/>
            <a:ext cx="78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pTec1 </a:t>
            </a:r>
          </a:p>
          <a:p>
            <a:pPr algn="ctr"/>
            <a:r>
              <a:rPr lang="en-US" dirty="0" smtClean="0"/>
              <a:t>15kb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547174">
            <a:off x="6273807" y="1983540"/>
            <a:ext cx="1381125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7984403">
            <a:off x="6528113" y="3827913"/>
            <a:ext cx="1381125" cy="3693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Gene 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6728755">
            <a:off x="3674597" y="2975903"/>
            <a:ext cx="1381125" cy="3693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655769"/>
              </a:avLst>
            </a:prstTxWarp>
            <a:spAutoFit/>
          </a:bodyPr>
          <a:lstStyle/>
          <a:p>
            <a:r>
              <a:rPr lang="en-US" dirty="0" smtClean="0"/>
              <a:t>Gene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8807" y="5500479"/>
            <a:ext cx="350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Techooid.com – Excelling in Biotech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Plasmid Design Using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2017-02-05T17:07:54Z</dcterms:created>
  <dcterms:modified xsi:type="dcterms:W3CDTF">2017-02-05T17:08:06Z</dcterms:modified>
</cp:coreProperties>
</file>