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Dosis Light"/>
      <p:regular r:id="rId34"/>
      <p:bold r:id="rId35"/>
    </p:embeddedFont>
    <p:embeddedFont>
      <p:font typeface="Dosis"/>
      <p:regular r:id="rId36"/>
      <p:bold r:id="rId37"/>
    </p:embeddedFont>
    <p:embeddedFont>
      <p:font typeface="Pontano Sans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0454238-FEBF-4F59-9DFE-59111065EE35}">
  <a:tblStyle styleId="{90454238-FEBF-4F59-9DFE-59111065EE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DosisLight-bold.fntdata"/><Relationship Id="rId12" Type="http://schemas.openxmlformats.org/officeDocument/2006/relationships/slide" Target="slides/slide7.xml"/><Relationship Id="rId34" Type="http://schemas.openxmlformats.org/officeDocument/2006/relationships/font" Target="fonts/DosisLight-regular.fntdata"/><Relationship Id="rId15" Type="http://schemas.openxmlformats.org/officeDocument/2006/relationships/slide" Target="slides/slide10.xml"/><Relationship Id="rId37" Type="http://schemas.openxmlformats.org/officeDocument/2006/relationships/font" Target="fonts/Dosis-bold.fntdata"/><Relationship Id="rId14" Type="http://schemas.openxmlformats.org/officeDocument/2006/relationships/slide" Target="slides/slide9.xml"/><Relationship Id="rId36" Type="http://schemas.openxmlformats.org/officeDocument/2006/relationships/font" Target="fonts/Dosis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PontanoSans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Shape 6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93" cy="5143522"/>
          </a:xfrm>
          <a:custGeom>
            <a:pathLst>
              <a:path extrusionOk="0" h="53026" w="94269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4136135"/>
            <a:ext cx="1085915" cy="1007345"/>
          </a:xfrm>
          <a:custGeom>
            <a:pathLst>
              <a:path extrusionOk="0" h="10385" w="11195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1936023" cy="2500369"/>
          </a:xfrm>
          <a:custGeom>
            <a:pathLst>
              <a:path extrusionOk="0" h="25777" w="19959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221665" y="0"/>
            <a:ext cx="971649" cy="843027"/>
          </a:xfrm>
          <a:custGeom>
            <a:pathLst>
              <a:path extrusionOk="0" h="8691" w="10017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 txBox="1"/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rgbClr val="9BCF63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ith leaves">
  <p:cSld name="BLANK_2">
    <p:bg>
      <p:bgPr>
        <a:solidFill>
          <a:srgbClr val="9BCF63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Shape 94"/>
          <p:cNvSpPr/>
          <p:nvPr/>
        </p:nvSpPr>
        <p:spPr>
          <a:xfrm rot="3560713">
            <a:off x="7919979" y="4139908"/>
            <a:ext cx="1129759" cy="685684"/>
          </a:xfrm>
          <a:custGeom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/>
        </p:nvSpPr>
        <p:spPr>
          <a:xfrm rot="1619439">
            <a:off x="7518911" y="3963338"/>
            <a:ext cx="440102" cy="657294"/>
          </a:xfrm>
          <a:custGeom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/>
        </p:nvSpPr>
        <p:spPr>
          <a:xfrm rot="-5564790">
            <a:off x="1156803" y="211500"/>
            <a:ext cx="672035" cy="536827"/>
          </a:xfrm>
          <a:custGeom>
            <a:pathLst>
              <a:path extrusionOk="0" h="10532" w="13184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 rot="8585060">
            <a:off x="241104" y="264328"/>
            <a:ext cx="975659" cy="1597185"/>
          </a:xfrm>
          <a:custGeom>
            <a:pathLst>
              <a:path extrusionOk="0" h="9557" w="5838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1">
    <p:bg>
      <p:bgPr>
        <a:solidFill>
          <a:srgbClr val="51B148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Shape 100"/>
          <p:cNvSpPr/>
          <p:nvPr/>
        </p:nvSpPr>
        <p:spPr>
          <a:xfrm rot="3560713">
            <a:off x="7919979" y="4139908"/>
            <a:ext cx="1129759" cy="685684"/>
          </a:xfrm>
          <a:custGeom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/>
        </p:nvSpPr>
        <p:spPr>
          <a:xfrm rot="1619439">
            <a:off x="7518911" y="3963338"/>
            <a:ext cx="440102" cy="657294"/>
          </a:xfrm>
          <a:custGeom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/>
        </p:nvSpPr>
        <p:spPr>
          <a:xfrm rot="-5564790">
            <a:off x="1156803" y="211500"/>
            <a:ext cx="672035" cy="536827"/>
          </a:xfrm>
          <a:custGeom>
            <a:pathLst>
              <a:path extrusionOk="0" h="10532" w="13184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 rot="8585060">
            <a:off x="241104" y="264328"/>
            <a:ext cx="975659" cy="1597185"/>
          </a:xfrm>
          <a:custGeom>
            <a:pathLst>
              <a:path extrusionOk="0" h="9557" w="5838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0"/>
            <a:ext cx="9143954" cy="5143389"/>
          </a:xfrm>
          <a:custGeom>
            <a:pathLst>
              <a:path extrusionOk="0" h="53026" w="9427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35802" y="2802078"/>
            <a:ext cx="1905613" cy="1255536"/>
          </a:xfrm>
          <a:custGeom>
            <a:pathLst>
              <a:path extrusionOk="0" h="12944" w="19646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0" y="4136091"/>
            <a:ext cx="1085984" cy="1007319"/>
          </a:xfrm>
          <a:custGeom>
            <a:pathLst>
              <a:path extrusionOk="0" h="10385" w="11196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  <p:sp>
        <p:nvSpPr>
          <p:cNvPr id="19" name="Shape 19"/>
          <p:cNvSpPr/>
          <p:nvPr/>
        </p:nvSpPr>
        <p:spPr>
          <a:xfrm>
            <a:off x="0" y="0"/>
            <a:ext cx="1936070" cy="2500305"/>
          </a:xfrm>
          <a:custGeom>
            <a:pathLst>
              <a:path extrusionOk="0" h="25777" w="1996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  <p:sp>
        <p:nvSpPr>
          <p:cNvPr id="20" name="Shape 20"/>
          <p:cNvSpPr/>
          <p:nvPr/>
        </p:nvSpPr>
        <p:spPr>
          <a:xfrm>
            <a:off x="2221739" y="0"/>
            <a:ext cx="971624" cy="843005"/>
          </a:xfrm>
          <a:custGeom>
            <a:pathLst>
              <a:path extrusionOk="0" h="8691" w="10017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  <p:sp>
        <p:nvSpPr>
          <p:cNvPr id="21" name="Shape 21"/>
          <p:cNvSpPr/>
          <p:nvPr/>
        </p:nvSpPr>
        <p:spPr>
          <a:xfrm>
            <a:off x="1680587" y="3914645"/>
            <a:ext cx="1491337" cy="1228764"/>
          </a:xfrm>
          <a:custGeom>
            <a:pathLst>
              <a:path extrusionOk="0" h="12668" w="15375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0"/>
            <a:ext cx="9144093" cy="5143522"/>
          </a:xfrm>
          <a:custGeom>
            <a:pathLst>
              <a:path extrusionOk="0" h="53026" w="94269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650244" y="3237827"/>
            <a:ext cx="930521" cy="1355672"/>
          </a:xfrm>
          <a:custGeom>
            <a:pathLst>
              <a:path extrusionOk="0" h="13976" w="9593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7602686" y="3512916"/>
            <a:ext cx="1278848" cy="1021604"/>
          </a:xfrm>
          <a:custGeom>
            <a:pathLst>
              <a:path extrusionOk="0" h="10532" w="13184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6991883" y="3961149"/>
            <a:ext cx="566286" cy="927029"/>
          </a:xfrm>
          <a:custGeom>
            <a:pathLst>
              <a:path extrusionOk="0" h="9557" w="5838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0" y="2514602"/>
            <a:ext cx="1378855" cy="1907408"/>
          </a:xfrm>
          <a:custGeom>
            <a:pathLst>
              <a:path extrusionOk="0" h="19664" w="14215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2114578" y="0"/>
            <a:ext cx="1107352" cy="964471"/>
          </a:xfrm>
          <a:custGeom>
            <a:pathLst>
              <a:path extrusionOk="0" h="9943" w="11416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7600940" y="421461"/>
            <a:ext cx="1543076" cy="2686124"/>
          </a:xfrm>
          <a:custGeom>
            <a:pathLst>
              <a:path extrusionOk="0" h="27692" w="15908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93700" lvl="0" marL="457200" rtl="0">
              <a:spcBef>
                <a:spcPts val="600"/>
              </a:spcBef>
              <a:spcAft>
                <a:spcPts val="0"/>
              </a:spcAft>
              <a:buClr>
                <a:srgbClr val="51B148"/>
              </a:buClr>
              <a:buSzPts val="2600"/>
              <a:buChar char="⊷"/>
              <a:defRPr i="1" sz="2600">
                <a:solidFill>
                  <a:srgbClr val="51B148"/>
                </a:solidFill>
              </a:defRPr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⊶"/>
              <a:defRPr i="1" sz="2600">
                <a:solidFill>
                  <a:srgbClr val="51B148"/>
                </a:solidFill>
              </a:defRPr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⊸"/>
              <a:defRPr i="1" sz="2600">
                <a:solidFill>
                  <a:srgbClr val="51B148"/>
                </a:solidFill>
              </a:defRPr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●"/>
              <a:defRPr i="1" sz="2600">
                <a:solidFill>
                  <a:srgbClr val="51B148"/>
                </a:solidFill>
              </a:defRPr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○"/>
              <a:defRPr i="1" sz="2600">
                <a:solidFill>
                  <a:srgbClr val="51B148"/>
                </a:solidFill>
              </a:defRPr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■"/>
              <a:defRPr i="1" sz="2600">
                <a:solidFill>
                  <a:srgbClr val="51B148"/>
                </a:solidFill>
              </a:defRPr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●"/>
              <a:defRPr i="1" sz="2600">
                <a:solidFill>
                  <a:srgbClr val="51B148"/>
                </a:solidFill>
              </a:defRPr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○"/>
              <a:defRPr i="1" sz="2600">
                <a:solidFill>
                  <a:srgbClr val="51B148"/>
                </a:solidFill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■"/>
              <a:defRPr i="1" sz="2600">
                <a:solidFill>
                  <a:srgbClr val="51B148"/>
                </a:solidFill>
              </a:defRPr>
            </a:lvl9pPr>
          </a:lstStyle>
          <a:p/>
        </p:txBody>
      </p:sp>
      <p:sp>
        <p:nvSpPr>
          <p:cNvPr id="33" name="Shape 33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484F56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9600">
              <a:solidFill>
                <a:srgbClr val="484F5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0"/>
            <a:ext cx="9144093" cy="5143522"/>
          </a:xfrm>
          <a:custGeom>
            <a:pathLst>
              <a:path extrusionOk="0" h="53026" w="94269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528548" y="1071451"/>
            <a:ext cx="1164582" cy="1832524"/>
          </a:xfrm>
          <a:custGeom>
            <a:pathLst>
              <a:path extrusionOk="0" h="18892" w="12006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1192991" y="0"/>
            <a:ext cx="2343229" cy="1357321"/>
          </a:xfrm>
          <a:custGeom>
            <a:pathLst>
              <a:path extrusionOk="0" h="13993" w="24157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0" y="3350346"/>
            <a:ext cx="1257314" cy="1793142"/>
          </a:xfrm>
          <a:custGeom>
            <a:pathLst>
              <a:path extrusionOk="0" h="18486" w="12962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9144093" cy="5143522"/>
          </a:xfrm>
          <a:custGeom>
            <a:pathLst>
              <a:path extrusionOk="0" h="53026" w="94269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0" y="4136135"/>
            <a:ext cx="1085915" cy="1007345"/>
          </a:xfrm>
          <a:custGeom>
            <a:pathLst>
              <a:path extrusionOk="0" h="10385" w="11195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0" y="0"/>
            <a:ext cx="1936023" cy="2500369"/>
          </a:xfrm>
          <a:custGeom>
            <a:pathLst>
              <a:path extrusionOk="0" h="25777" w="19959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2221665" y="0"/>
            <a:ext cx="971649" cy="843027"/>
          </a:xfrm>
          <a:custGeom>
            <a:pathLst>
              <a:path extrusionOk="0" h="8691" w="10017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0"/>
            <a:ext cx="9143954" cy="5143389"/>
          </a:xfrm>
          <a:custGeom>
            <a:pathLst>
              <a:path extrusionOk="0" h="53026" w="9427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2007373" y="2801981"/>
            <a:ext cx="1494925" cy="907315"/>
          </a:xfrm>
          <a:custGeom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rot="758744">
            <a:off x="1198314" y="3395329"/>
            <a:ext cx="582376" cy="869781"/>
          </a:xfrm>
          <a:custGeom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1993115" y="0"/>
            <a:ext cx="1828888" cy="1393078"/>
          </a:xfrm>
          <a:custGeom>
            <a:pathLst>
              <a:path extrusionOk="0" h="14362" w="18855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1793105" y="4243274"/>
            <a:ext cx="1271637" cy="900137"/>
          </a:xfrm>
          <a:custGeom>
            <a:pathLst>
              <a:path extrusionOk="0" h="9280" w="1311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0" y="2907418"/>
            <a:ext cx="971624" cy="1607346"/>
          </a:xfrm>
          <a:custGeom>
            <a:pathLst>
              <a:path extrusionOk="0" h="16571" w="10017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9143954" cy="5143389"/>
          </a:xfrm>
          <a:custGeom>
            <a:pathLst>
              <a:path extrusionOk="0" h="53026" w="9427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2007373" y="2801981"/>
            <a:ext cx="1494925" cy="907315"/>
          </a:xfrm>
          <a:custGeom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 rot="758744">
            <a:off x="1198314" y="3395329"/>
            <a:ext cx="582376" cy="869781"/>
          </a:xfrm>
          <a:custGeom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1993115" y="0"/>
            <a:ext cx="1828888" cy="1393078"/>
          </a:xfrm>
          <a:custGeom>
            <a:pathLst>
              <a:path extrusionOk="0" h="14362" w="18855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1793105" y="4243274"/>
            <a:ext cx="1271637" cy="900137"/>
          </a:xfrm>
          <a:custGeom>
            <a:pathLst>
              <a:path extrusionOk="0" h="9280" w="1311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0" y="2907418"/>
            <a:ext cx="971624" cy="1607346"/>
          </a:xfrm>
          <a:custGeom>
            <a:pathLst>
              <a:path extrusionOk="0" h="16571" w="10017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1" name="Shape 71"/>
          <p:cNvSpPr txBox="1"/>
          <p:nvPr>
            <p:ph idx="2" type="body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2" name="Shape 72"/>
          <p:cNvSpPr txBox="1"/>
          <p:nvPr>
            <p:ph idx="3" type="body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0" y="0"/>
            <a:ext cx="9143954" cy="5143389"/>
          </a:xfrm>
          <a:custGeom>
            <a:pathLst>
              <a:path extrusionOk="0" h="53026" w="9427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2007373" y="2801981"/>
            <a:ext cx="1494925" cy="907315"/>
          </a:xfrm>
          <a:custGeom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/>
        </p:nvSpPr>
        <p:spPr>
          <a:xfrm rot="758744">
            <a:off x="1198314" y="3395329"/>
            <a:ext cx="582376" cy="869781"/>
          </a:xfrm>
          <a:custGeom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993115" y="0"/>
            <a:ext cx="1828888" cy="1393078"/>
          </a:xfrm>
          <a:custGeom>
            <a:pathLst>
              <a:path extrusionOk="0" h="14362" w="18855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1793105" y="4243274"/>
            <a:ext cx="1271637" cy="900137"/>
          </a:xfrm>
          <a:custGeom>
            <a:pathLst>
              <a:path extrusionOk="0" h="9280" w="1311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2907418"/>
            <a:ext cx="971624" cy="1607346"/>
          </a:xfrm>
          <a:custGeom>
            <a:pathLst>
              <a:path extrusionOk="0" h="16571" w="10017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0"/>
            <a:ext cx="9144093" cy="5143522"/>
          </a:xfrm>
          <a:custGeom>
            <a:pathLst>
              <a:path extrusionOk="0" h="53026" w="94269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1650244" y="3237827"/>
            <a:ext cx="930521" cy="1355672"/>
          </a:xfrm>
          <a:custGeom>
            <a:pathLst>
              <a:path extrusionOk="0" h="13976" w="9593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0" y="2514602"/>
            <a:ext cx="1378855" cy="1907408"/>
          </a:xfrm>
          <a:custGeom>
            <a:pathLst>
              <a:path extrusionOk="0" h="19664" w="14215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2114578" y="0"/>
            <a:ext cx="1107352" cy="964471"/>
          </a:xfrm>
          <a:custGeom>
            <a:pathLst>
              <a:path extrusionOk="0" h="9943" w="11416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⊷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⊶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⊸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Relationship Id="rId4" Type="http://schemas.openxmlformats.org/officeDocument/2006/relationships/hyperlink" Target="http://www.google.com/sheets/about/" TargetMode="External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#slide=id.g35ed75ccf_0141" TargetMode="Externa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g"/><Relationship Id="rId4" Type="http://schemas.openxmlformats.org/officeDocument/2006/relationships/hyperlink" Target="http://www.slidescarnival.com/" TargetMode="External"/><Relationship Id="rId5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g"/><Relationship Id="rId4" Type="http://schemas.openxmlformats.org/officeDocument/2006/relationships/hyperlink" Target="https://www.fontsquirrel.com/fonts/dosis" TargetMode="External"/><Relationship Id="rId5" Type="http://schemas.openxmlformats.org/officeDocument/2006/relationships/hyperlink" Target="http://www.1001fonts.com/pontano-sans-font.html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87" name="Shape 18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4294967295" type="title"/>
          </p:nvPr>
        </p:nvSpPr>
        <p:spPr>
          <a:xfrm>
            <a:off x="0" y="2389875"/>
            <a:ext cx="9144000" cy="81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FFFFFF"/>
                </a:solidFill>
              </a:rPr>
              <a:t>Want big impact?</a:t>
            </a:r>
            <a:r>
              <a:rPr lang="en" sz="2400">
                <a:solidFill>
                  <a:srgbClr val="FFFFFF"/>
                </a:solidFill>
              </a:rPr>
              <a:t> </a:t>
            </a:r>
            <a:r>
              <a:rPr lang="en" sz="2400">
                <a:solidFill>
                  <a:srgbClr val="FFFFFF"/>
                </a:solidFill>
              </a:rPr>
              <a:t>Use big image.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99" name="Shape 19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Shape 200"/>
          <p:cNvSpPr/>
          <p:nvPr/>
        </p:nvSpPr>
        <p:spPr>
          <a:xfrm rot="-3280321">
            <a:off x="5455458" y="2692160"/>
            <a:ext cx="1114904" cy="1112741"/>
          </a:xfrm>
          <a:prstGeom prst="ellipse">
            <a:avLst/>
          </a:prstGeom>
          <a:solidFill>
            <a:srgbClr val="1D5885">
              <a:alpha val="13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grpSp>
        <p:nvGrpSpPr>
          <p:cNvPr id="201" name="Shape 201"/>
          <p:cNvGrpSpPr/>
          <p:nvPr/>
        </p:nvGrpSpPr>
        <p:grpSpPr>
          <a:xfrm>
            <a:off x="5690570" y="2366538"/>
            <a:ext cx="2492498" cy="2778857"/>
            <a:chOff x="4184863" y="1520198"/>
            <a:chExt cx="2958454" cy="3298347"/>
          </a:xfrm>
        </p:grpSpPr>
        <p:sp>
          <p:nvSpPr>
            <p:cNvPr id="202" name="Shape 202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pathLst>
                <a:path extrusionOk="0" h="187" w="492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pathLst>
                <a:path extrusionOk="0" h="194" w="44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9BCF63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04" name="Shape 204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</a:t>
              </a:r>
              <a:endParaRPr sz="10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205" name="Shape 205"/>
          <p:cNvGrpSpPr/>
          <p:nvPr/>
        </p:nvGrpSpPr>
        <p:grpSpPr>
          <a:xfrm>
            <a:off x="4572462" y="1025674"/>
            <a:ext cx="2774838" cy="2715306"/>
            <a:chOff x="2857731" y="-71332"/>
            <a:chExt cx="3293577" cy="3222916"/>
          </a:xfrm>
        </p:grpSpPr>
        <p:sp>
          <p:nvSpPr>
            <p:cNvPr id="206" name="Shape 206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pathLst>
                <a:path extrusionOk="0" h="384" w="338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pathLst>
                <a:path extrusionOk="0" h="352" w="288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B8F567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08" name="Shape 208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</a:t>
              </a:r>
              <a:endParaRPr sz="10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209" name="Shape 209"/>
          <p:cNvGrpSpPr/>
          <p:nvPr/>
        </p:nvGrpSpPr>
        <p:grpSpPr>
          <a:xfrm>
            <a:off x="3816028" y="2505106"/>
            <a:ext cx="2885085" cy="2630520"/>
            <a:chOff x="1959887" y="1684671"/>
            <a:chExt cx="3424433" cy="3122279"/>
          </a:xfrm>
        </p:grpSpPr>
        <p:sp>
          <p:nvSpPr>
            <p:cNvPr id="210" name="Shape 210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pathLst>
                <a:path extrusionOk="0" h="470" w="251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pathLst>
                <a:path extrusionOk="0" h="411" w="254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51B14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2" name="Shape 212"/>
            <p:cNvSpPr txBox="1"/>
            <p:nvPr/>
          </p:nvSpPr>
          <p:spPr>
            <a:xfrm flipH="1" rot="3725110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</a:t>
              </a:r>
              <a:endParaRPr sz="10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18" name="Shape 218"/>
          <p:cNvGraphicFramePr/>
          <p:nvPr/>
        </p:nvGraphicFramePr>
        <p:xfrm>
          <a:off x="4320100" y="18881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{90454238-FEBF-4F59-9DFE-59111065EE35}</a:tableStyleId>
              </a:tblPr>
              <a:tblGrid>
                <a:gridCol w="1047625"/>
                <a:gridCol w="1047625"/>
                <a:gridCol w="1047625"/>
                <a:gridCol w="1047625"/>
              </a:tblGrid>
              <a:tr h="4001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9BCF63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A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9BCF63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B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9BCF63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C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9BCF63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91525">
                <a:tc>
                  <a:txBody>
                    <a:bodyPr>
                      <a:noAutofit/>
                    </a:bodyPr>
                    <a:lstStyle/>
                    <a:p>
                      <a:pPr indent="0" lvl="0" mar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Yellow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20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7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EF1F3"/>
                    </a:solidFill>
                  </a:tcPr>
                </a:tc>
              </a:tr>
              <a:tr h="691525">
                <a:tc>
                  <a:txBody>
                    <a:bodyPr>
                      <a:noAutofit/>
                    </a:bodyPr>
                    <a:lstStyle/>
                    <a:p>
                      <a:pPr indent="0" lvl="0" mar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Blue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30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15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91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Orange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BCF63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5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BCF63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24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BCF63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16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B8F567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BCF63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EF1F3"/>
                    </a:solidFill>
                  </a:tcPr>
                </a:tc>
              </a:tr>
            </a:tbl>
          </a:graphicData>
        </a:graphic>
      </p:graphicFrame>
      <p:sp>
        <p:nvSpPr>
          <p:cNvPr id="219" name="Shape 21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514725" y="942584"/>
            <a:ext cx="8171736" cy="3892835"/>
          </a:xfrm>
          <a:custGeom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 txBox="1"/>
          <p:nvPr>
            <p:ph idx="4294967295" type="title"/>
          </p:nvPr>
        </p:nvSpPr>
        <p:spPr>
          <a:xfrm>
            <a:off x="0" y="207425"/>
            <a:ext cx="91440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</a:rPr>
              <a:t>Maps</a:t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1909650" y="1906700"/>
            <a:ext cx="6879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1B148"/>
                </a:solidFill>
                <a:latin typeface="Pontano Sans"/>
                <a:ea typeface="Pontano Sans"/>
                <a:cs typeface="Pontano Sans"/>
                <a:sym typeface="Pontano Sans"/>
              </a:rPr>
              <a:t>our office</a:t>
            </a:r>
            <a:endParaRPr sz="1000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8" name="Shape 228"/>
          <p:cNvSpPr/>
          <p:nvPr/>
        </p:nvSpPr>
        <p:spPr>
          <a:xfrm rot="8100000">
            <a:off x="1151400" y="2098155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/>
        </p:nvSpPr>
        <p:spPr>
          <a:xfrm rot="8100000">
            <a:off x="2816600" y="3729730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/>
        </p:nvSpPr>
        <p:spPr>
          <a:xfrm rot="8100000">
            <a:off x="3887875" y="1865955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/>
        </p:nvSpPr>
        <p:spPr>
          <a:xfrm rot="8100000">
            <a:off x="4622975" y="4023305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/>
        </p:nvSpPr>
        <p:spPr>
          <a:xfrm rot="8100000">
            <a:off x="6781225" y="2393980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/>
        </p:nvSpPr>
        <p:spPr>
          <a:xfrm rot="8100000">
            <a:off x="7381875" y="4081605"/>
            <a:ext cx="164190" cy="164190"/>
          </a:xfrm>
          <a:prstGeom prst="teardrop">
            <a:avLst>
              <a:gd fmla="val 100000" name="adj"/>
            </a:avLst>
          </a:prstGeom>
          <a:solidFill>
            <a:srgbClr val="B8F567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4294967295"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89,526,124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239" name="Shape 239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8F567"/>
                </a:solidFill>
              </a:rPr>
              <a:t>Whoa! That’s a big number, aren’t you proud?</a:t>
            </a:r>
            <a:endParaRPr sz="1800">
              <a:solidFill>
                <a:srgbClr val="B8F567"/>
              </a:solidFill>
            </a:endParaRPr>
          </a:p>
        </p:txBody>
      </p:sp>
      <p:sp>
        <p:nvSpPr>
          <p:cNvPr id="240" name="Shape 24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4294967295" type="ctrTitle"/>
          </p:nvPr>
        </p:nvSpPr>
        <p:spPr>
          <a:xfrm>
            <a:off x="3899650" y="495600"/>
            <a:ext cx="45585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51B148"/>
                </a:solidFill>
              </a:rPr>
              <a:t>89,526,124$</a:t>
            </a:r>
            <a:endParaRPr sz="6000">
              <a:solidFill>
                <a:srgbClr val="51B148"/>
              </a:solidFill>
            </a:endParaRP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3899650" y="1100549"/>
            <a:ext cx="45585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47" name="Shape 247"/>
          <p:cNvSpPr txBox="1"/>
          <p:nvPr>
            <p:ph idx="4294967295" type="ctrTitle"/>
          </p:nvPr>
        </p:nvSpPr>
        <p:spPr>
          <a:xfrm>
            <a:off x="3899650" y="3429292"/>
            <a:ext cx="45585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51B148"/>
                </a:solidFill>
              </a:rPr>
              <a:t>100%</a:t>
            </a:r>
            <a:endParaRPr sz="6000">
              <a:solidFill>
                <a:srgbClr val="51B148"/>
              </a:solidFill>
            </a:endParaRPr>
          </a:p>
        </p:txBody>
      </p:sp>
      <p:sp>
        <p:nvSpPr>
          <p:cNvPr id="248" name="Shape 248"/>
          <p:cNvSpPr txBox="1"/>
          <p:nvPr>
            <p:ph idx="4294967295" type="subTitle"/>
          </p:nvPr>
        </p:nvSpPr>
        <p:spPr>
          <a:xfrm>
            <a:off x="3899650" y="4040200"/>
            <a:ext cx="45585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49" name="Shape 249"/>
          <p:cNvSpPr txBox="1"/>
          <p:nvPr>
            <p:ph idx="4294967295" type="ctrTitle"/>
          </p:nvPr>
        </p:nvSpPr>
        <p:spPr>
          <a:xfrm>
            <a:off x="3899650" y="1962446"/>
            <a:ext cx="45585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51B148"/>
                </a:solidFill>
              </a:rPr>
              <a:t>185,244 users</a:t>
            </a:r>
            <a:endParaRPr sz="6000">
              <a:solidFill>
                <a:srgbClr val="51B148"/>
              </a:solidFill>
            </a:endParaRPr>
          </a:p>
        </p:txBody>
      </p:sp>
      <p:sp>
        <p:nvSpPr>
          <p:cNvPr id="250" name="Shape 250"/>
          <p:cNvSpPr txBox="1"/>
          <p:nvPr>
            <p:ph idx="4294967295" type="subTitle"/>
          </p:nvPr>
        </p:nvSpPr>
        <p:spPr>
          <a:xfrm>
            <a:off x="3899650" y="2573354"/>
            <a:ext cx="45585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51" name="Shape 25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51B148"/>
                </a:solidFill>
              </a:rPr>
              <a:t>‹#›</a:t>
            </a:fld>
            <a:endParaRPr>
              <a:solidFill>
                <a:srgbClr val="51B148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57" name="Shape 25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8" name="Shape 258"/>
          <p:cNvGrpSpPr/>
          <p:nvPr/>
        </p:nvGrpSpPr>
        <p:grpSpPr>
          <a:xfrm>
            <a:off x="3222803" y="2048525"/>
            <a:ext cx="1675919" cy="1180591"/>
            <a:chOff x="1444833" y="1986811"/>
            <a:chExt cx="1830805" cy="1289700"/>
          </a:xfrm>
        </p:grpSpPr>
        <p:sp>
          <p:nvSpPr>
            <p:cNvPr id="259" name="Shape 259"/>
            <p:cNvSpPr txBox="1"/>
            <p:nvPr/>
          </p:nvSpPr>
          <p:spPr>
            <a:xfrm>
              <a:off x="1444833" y="1986811"/>
              <a:ext cx="1086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tempus</a:t>
              </a:r>
              <a:endParaRPr sz="8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60" name="Shape 260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rgbClr val="B8F567"/>
              </a:solidFill>
              <a:prstDash val="solid"/>
              <a:round/>
              <a:headEnd len="med" w="med" type="none"/>
              <a:tailEnd len="lg" w="lg" type="oval"/>
            </a:ln>
          </p:spPr>
        </p:cxnSp>
      </p:grpSp>
      <p:grpSp>
        <p:nvGrpSpPr>
          <p:cNvPr id="261" name="Shape 261"/>
          <p:cNvGrpSpPr/>
          <p:nvPr/>
        </p:nvGrpSpPr>
        <p:grpSpPr>
          <a:xfrm>
            <a:off x="6364488" y="1733850"/>
            <a:ext cx="2228277" cy="1180591"/>
            <a:chOff x="5209838" y="1060358"/>
            <a:chExt cx="2434212" cy="1289700"/>
          </a:xfrm>
        </p:grpSpPr>
        <p:sp>
          <p:nvSpPr>
            <p:cNvPr id="262" name="Shape 262"/>
            <p:cNvSpPr txBox="1"/>
            <p:nvPr/>
          </p:nvSpPr>
          <p:spPr>
            <a:xfrm>
              <a:off x="6613249" y="1060358"/>
              <a:ext cx="10308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tempus</a:t>
              </a:r>
              <a:endParaRPr sz="8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63" name="Shape 263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51B148"/>
              </a:solidFill>
              <a:prstDash val="solid"/>
              <a:round/>
              <a:headEnd len="med" w="med" type="none"/>
              <a:tailEnd len="lg" w="lg" type="oval"/>
            </a:ln>
          </p:spPr>
        </p:cxnSp>
      </p:grpSp>
      <p:grpSp>
        <p:nvGrpSpPr>
          <p:cNvPr id="264" name="Shape 264"/>
          <p:cNvGrpSpPr/>
          <p:nvPr/>
        </p:nvGrpSpPr>
        <p:grpSpPr>
          <a:xfrm>
            <a:off x="6364488" y="3528125"/>
            <a:ext cx="2228281" cy="1180591"/>
            <a:chOff x="5209838" y="3020457"/>
            <a:chExt cx="2434216" cy="1289700"/>
          </a:xfrm>
        </p:grpSpPr>
        <p:sp>
          <p:nvSpPr>
            <p:cNvPr id="265" name="Shape 265"/>
            <p:cNvSpPr txBox="1"/>
            <p:nvPr/>
          </p:nvSpPr>
          <p:spPr>
            <a:xfrm>
              <a:off x="6613254" y="3020457"/>
              <a:ext cx="10308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tempus</a:t>
              </a:r>
              <a:endParaRPr sz="8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66" name="Shape 266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9BCF63"/>
              </a:solidFill>
              <a:prstDash val="solid"/>
              <a:round/>
              <a:headEnd len="med" w="med" type="none"/>
              <a:tailEnd len="lg" w="lg" type="oval"/>
            </a:ln>
          </p:spPr>
        </p:cxnSp>
      </p:grpSp>
      <p:grpSp>
        <p:nvGrpSpPr>
          <p:cNvPr id="267" name="Shape 267"/>
          <p:cNvGrpSpPr/>
          <p:nvPr/>
        </p:nvGrpSpPr>
        <p:grpSpPr>
          <a:xfrm>
            <a:off x="4260993" y="1430035"/>
            <a:ext cx="3492100" cy="3469912"/>
            <a:chOff x="2662213" y="676344"/>
            <a:chExt cx="3814835" cy="3790597"/>
          </a:xfrm>
        </p:grpSpPr>
        <p:sp>
          <p:nvSpPr>
            <p:cNvPr id="268" name="Shape 268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rgbClr val="9BCF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rgbClr val="B8F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1" name="Shape 271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72" name="Shape 272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B8F567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Shape 273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B8F5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4" name="Shape 274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75" name="Shape 275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51B148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Shape 276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51B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7" name="Shape 277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78" name="Shape 278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9BCF63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Shape 279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9BCF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0" name="Shape 280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03 </a:t>
              </a:r>
              <a:endParaRPr sz="1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81" name="Shape 281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51B148"/>
                  </a:solidFill>
                  <a:latin typeface="Dosis"/>
                  <a:ea typeface="Dosis"/>
                  <a:cs typeface="Dosis"/>
                  <a:sym typeface="Dosis"/>
                </a:rPr>
                <a:t>01 </a:t>
              </a:r>
              <a:endParaRPr sz="1600">
                <a:solidFill>
                  <a:srgbClr val="51B148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82" name="Shape 282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02 </a:t>
              </a:r>
              <a:endParaRPr sz="1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3822000" y="3598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3822000" y="1015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89" name="Shape 289"/>
          <p:cNvSpPr txBox="1"/>
          <p:nvPr>
            <p:ph idx="2" type="body"/>
          </p:nvPr>
        </p:nvSpPr>
        <p:spPr>
          <a:xfrm>
            <a:off x="5448638" y="1015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90" name="Shape 290"/>
          <p:cNvSpPr txBox="1"/>
          <p:nvPr>
            <p:ph idx="3" type="body"/>
          </p:nvPr>
        </p:nvSpPr>
        <p:spPr>
          <a:xfrm>
            <a:off x="7075275" y="1015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1" name="Shape 29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3822000" y="2920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93" name="Shape 293"/>
          <p:cNvSpPr txBox="1"/>
          <p:nvPr>
            <p:ph idx="2" type="body"/>
          </p:nvPr>
        </p:nvSpPr>
        <p:spPr>
          <a:xfrm>
            <a:off x="5448638" y="2920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94" name="Shape 294"/>
          <p:cNvSpPr txBox="1"/>
          <p:nvPr>
            <p:ph idx="3" type="body"/>
          </p:nvPr>
        </p:nvSpPr>
        <p:spPr>
          <a:xfrm>
            <a:off x="7075275" y="2920175"/>
            <a:ext cx="1547400" cy="18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</a:rPr>
              <a:t>You can insert graphs from </a:t>
            </a:r>
            <a:r>
              <a:rPr lang="en" u="sng">
                <a:solidFill>
                  <a:srgbClr val="484F56"/>
                </a:solidFill>
                <a:hlinkClick r:id="rId4"/>
              </a:rPr>
              <a:t>Google Sheets</a:t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300" name="Shape 30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1" name="Shape 301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4291" y="0"/>
            <a:ext cx="5427235" cy="47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822000" y="5884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14" name="Shape 114"/>
          <p:cNvSpPr txBox="1"/>
          <p:nvPr>
            <p:ph idx="2" type="body"/>
          </p:nvPr>
        </p:nvSpPr>
        <p:spPr>
          <a:xfrm>
            <a:off x="6325499" y="1268700"/>
            <a:ext cx="2361300" cy="23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84F56"/>
                </a:solidFill>
              </a:rPr>
              <a:t>EDIT IN POWERPOINT®</a:t>
            </a:r>
            <a:endParaRPr sz="1200">
              <a:solidFill>
                <a:srgbClr val="484F56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84F56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484F56"/>
                </a:solidFill>
              </a:rPr>
              <a:t>"Download as PowerPoint template"</a:t>
            </a:r>
            <a:r>
              <a:rPr lang="en" sz="1200">
                <a:solidFill>
                  <a:srgbClr val="484F56"/>
                </a:solidFill>
              </a:rPr>
              <a:t>. You will get a .pptx file that you can edit in PowerPoint. </a:t>
            </a:r>
            <a:endParaRPr sz="1200">
              <a:solidFill>
                <a:srgbClr val="484F56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84F56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484F56"/>
                </a:solidFill>
                <a:hlinkClick r:id="rId3"/>
              </a:rPr>
              <a:t>Presentation design slide</a:t>
            </a:r>
            <a:r>
              <a:rPr lang="en" sz="1200">
                <a:solidFill>
                  <a:srgbClr val="484F56"/>
                </a:solidFill>
              </a:rPr>
              <a:t>)</a:t>
            </a:r>
            <a:endParaRPr sz="1200">
              <a:solidFill>
                <a:srgbClr val="484F56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484F56"/>
              </a:solidFill>
            </a:endParaRP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822000" y="1268700"/>
            <a:ext cx="2361300" cy="23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84F56"/>
                </a:solidFill>
              </a:rPr>
              <a:t>EDIT IN GOOGLE SLIDES</a:t>
            </a:r>
            <a:endParaRPr sz="1200">
              <a:solidFill>
                <a:srgbClr val="484F56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84F56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484F56"/>
                </a:solidFill>
              </a:rPr>
              <a:t>"Use as Google Slides Theme"</a:t>
            </a:r>
            <a:r>
              <a:rPr lang="en" sz="1200">
                <a:solidFill>
                  <a:srgbClr val="484F56"/>
                </a:solidFill>
              </a:rPr>
              <a:t>.</a:t>
            </a:r>
            <a:endParaRPr sz="1200">
              <a:solidFill>
                <a:srgbClr val="484F56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84F56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484F56"/>
              </a:solidFill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84F56"/>
                </a:solidFill>
              </a:rPr>
              <a:t>You have to be signed in to your Google account.</a:t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x="3822000" y="3829725"/>
            <a:ext cx="48648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1B148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51B148"/>
                </a:solidFill>
                <a:hlinkClick r:id="rId4"/>
              </a:rPr>
              <a:t>www.slidescarnival.com/help-use-presentation-template</a:t>
            </a:r>
            <a:endParaRPr b="1" sz="1200">
              <a:solidFill>
                <a:srgbClr val="51B148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1B148"/>
                </a:solidFill>
              </a:rPr>
              <a:t>This template is free to use under </a:t>
            </a:r>
            <a:r>
              <a:rPr lang="en" sz="1200" u="sng">
                <a:solidFill>
                  <a:srgbClr val="51B148"/>
                </a:solidFill>
                <a:hlinkClick r:id="rId5"/>
              </a:rPr>
              <a:t>Creative Commons Attribution license</a:t>
            </a:r>
            <a:r>
              <a:rPr lang="en" sz="1200">
                <a:solidFill>
                  <a:srgbClr val="51B148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51B148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1B148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1B148"/>
              </a:solidFill>
            </a:endParaRPr>
          </a:p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2002435" y="489800"/>
            <a:ext cx="2075120" cy="4163909"/>
          </a:xfrm>
          <a:custGeom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51B14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 txBox="1"/>
          <p:nvPr>
            <p:ph idx="4294967295" type="body"/>
          </p:nvPr>
        </p:nvSpPr>
        <p:spPr>
          <a:xfrm>
            <a:off x="4712625" y="489750"/>
            <a:ext cx="2911800" cy="41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rPr>
              <a:t>Android project</a:t>
            </a:r>
            <a:endParaRPr sz="3000">
              <a:solidFill>
                <a:srgbClr val="51B148"/>
              </a:solidFill>
              <a:latin typeface="Dosis Light"/>
              <a:ea typeface="Dosis Light"/>
              <a:cs typeface="Dosis Light"/>
              <a:sym typeface="Dosis Light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2095750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Place your screenshot here</a:t>
            </a:r>
            <a:endParaRPr sz="10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09" name="Shape 30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/>
        </p:nvSpPr>
        <p:spPr>
          <a:xfrm>
            <a:off x="2138646" y="623036"/>
            <a:ext cx="1863608" cy="3921828"/>
          </a:xfrm>
          <a:custGeom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51B14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2270375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Place your screenshot here</a:t>
            </a:r>
            <a:endParaRPr sz="10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16" name="Shape 316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7" name="Shape 317"/>
          <p:cNvSpPr txBox="1"/>
          <p:nvPr>
            <p:ph idx="4294967295" type="body"/>
          </p:nvPr>
        </p:nvSpPr>
        <p:spPr>
          <a:xfrm>
            <a:off x="4712625" y="489750"/>
            <a:ext cx="2911800" cy="41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rPr>
              <a:t>iPhone</a:t>
            </a:r>
            <a:r>
              <a:rPr lang="en" sz="30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rPr>
              <a:t> project</a:t>
            </a:r>
            <a:endParaRPr sz="3000">
              <a:solidFill>
                <a:srgbClr val="51B148"/>
              </a:solidFill>
              <a:latin typeface="Dosis Light"/>
              <a:ea typeface="Dosis Light"/>
              <a:cs typeface="Dosis Light"/>
              <a:sym typeface="Dosis Light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1860719" y="535613"/>
            <a:ext cx="2879504" cy="4072345"/>
          </a:xfrm>
          <a:custGeom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51B14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2059418" y="9103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Place your screenshot here</a:t>
            </a:r>
            <a:endParaRPr sz="10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24" name="Shape 324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5" name="Shape 325"/>
          <p:cNvSpPr txBox="1"/>
          <p:nvPr>
            <p:ph idx="4294967295" type="body"/>
          </p:nvPr>
        </p:nvSpPr>
        <p:spPr>
          <a:xfrm>
            <a:off x="5203448" y="489750"/>
            <a:ext cx="2136300" cy="41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rPr>
              <a:t>Tablet</a:t>
            </a:r>
            <a:r>
              <a:rPr lang="en" sz="30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rPr>
              <a:t> project</a:t>
            </a:r>
            <a:endParaRPr sz="3000">
              <a:solidFill>
                <a:srgbClr val="51B148"/>
              </a:solidFill>
              <a:latin typeface="Dosis Light"/>
              <a:ea typeface="Dosis Light"/>
              <a:cs typeface="Dosis Light"/>
              <a:sym typeface="Dosis Light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1208000" y="1048024"/>
            <a:ext cx="4276485" cy="3329013"/>
          </a:xfrm>
          <a:custGeom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51B14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1386950" y="1224816"/>
            <a:ext cx="3918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Place your screenshot here</a:t>
            </a:r>
            <a:endParaRPr sz="10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32" name="Shape 332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Shape 333"/>
          <p:cNvSpPr txBox="1"/>
          <p:nvPr>
            <p:ph idx="4294967295" type="body"/>
          </p:nvPr>
        </p:nvSpPr>
        <p:spPr>
          <a:xfrm>
            <a:off x="6117848" y="489750"/>
            <a:ext cx="2136300" cy="41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rPr>
              <a:t>Desktop</a:t>
            </a:r>
            <a:r>
              <a:rPr lang="en" sz="30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rPr>
              <a:t> project</a:t>
            </a:r>
            <a:endParaRPr sz="3000">
              <a:solidFill>
                <a:srgbClr val="51B148"/>
              </a:solidFill>
              <a:latin typeface="Dosis Light"/>
              <a:ea typeface="Dosis Light"/>
              <a:cs typeface="Dosis Light"/>
              <a:sym typeface="Dosis Light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9" name="Shape 339"/>
          <p:cNvSpPr txBox="1"/>
          <p:nvPr>
            <p:ph idx="4294967295" type="ctrTitle"/>
          </p:nvPr>
        </p:nvSpPr>
        <p:spPr>
          <a:xfrm>
            <a:off x="685800" y="1430950"/>
            <a:ext cx="4390500" cy="86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51B148"/>
                </a:solidFill>
              </a:rPr>
              <a:t>Thanks</a:t>
            </a:r>
            <a:r>
              <a:rPr lang="en" sz="9600">
                <a:solidFill>
                  <a:srgbClr val="51B148"/>
                </a:solidFill>
              </a:rPr>
              <a:t>!</a:t>
            </a:r>
            <a:endParaRPr sz="9600">
              <a:solidFill>
                <a:srgbClr val="51B148"/>
              </a:solidFill>
            </a:endParaRPr>
          </a:p>
        </p:txBody>
      </p:sp>
      <p:sp>
        <p:nvSpPr>
          <p:cNvPr id="340" name="Shape 340"/>
          <p:cNvSpPr txBox="1"/>
          <p:nvPr>
            <p:ph idx="4294967295" type="subTitle"/>
          </p:nvPr>
        </p:nvSpPr>
        <p:spPr>
          <a:xfrm>
            <a:off x="685800" y="2018282"/>
            <a:ext cx="4390500" cy="23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ANY QUESTIONS?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</a:t>
            </a:r>
            <a:endParaRPr>
              <a:solidFill>
                <a:srgbClr val="FFFFFF"/>
              </a:solidFill>
            </a:endParaRPr>
          </a:p>
          <a:p>
            <a: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⊷"/>
            </a:pPr>
            <a:r>
              <a:rPr lang="en">
                <a:solidFill>
                  <a:srgbClr val="FFFFFF"/>
                </a:solidFill>
              </a:rPr>
              <a:t>@username</a:t>
            </a:r>
            <a:endParaRPr>
              <a:solidFill>
                <a:srgbClr val="FFFFFF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⊷"/>
            </a:pPr>
            <a:r>
              <a:rPr lang="en">
                <a:solidFill>
                  <a:srgbClr val="FFFFFF"/>
                </a:solidFill>
              </a:rPr>
              <a:t>user@mail.me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1" name="Shape 341"/>
          <p:cNvSpPr/>
          <p:nvPr/>
        </p:nvSpPr>
        <p:spPr>
          <a:xfrm>
            <a:off x="5020246" y="816383"/>
            <a:ext cx="2713515" cy="2468231"/>
          </a:xfrm>
          <a:custGeom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/>
          <p:nvPr/>
        </p:nvSpPr>
        <p:spPr>
          <a:xfrm rot="2240807">
            <a:off x="6269797" y="3349126"/>
            <a:ext cx="1651746" cy="1002494"/>
          </a:xfrm>
          <a:custGeom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/>
          <p:nvPr/>
        </p:nvSpPr>
        <p:spPr>
          <a:xfrm rot="-6741915">
            <a:off x="7586101" y="2562766"/>
            <a:ext cx="640976" cy="998332"/>
          </a:xfrm>
          <a:custGeom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51B148"/>
                </a:solidFill>
                <a:hlinkClick r:id="rId4"/>
              </a:rPr>
              <a:t>SlidesCarnival</a:t>
            </a:r>
            <a:endParaRPr sz="2400">
              <a:solidFill>
                <a:srgbClr val="51B148"/>
              </a:solidFill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 sz="2400"/>
              <a:t>Photographs by </a:t>
            </a:r>
            <a:r>
              <a:rPr lang="en" sz="2400" u="sng">
                <a:solidFill>
                  <a:srgbClr val="51B148"/>
                </a:solidFill>
                <a:hlinkClick r:id="rId5"/>
              </a:rPr>
              <a:t>Unsplash</a:t>
            </a:r>
            <a:endParaRPr sz="2400">
              <a:solidFill>
                <a:srgbClr val="51B148"/>
              </a:solidFill>
            </a:endParaRPr>
          </a:p>
        </p:txBody>
      </p:sp>
      <p:sp>
        <p:nvSpPr>
          <p:cNvPr id="350" name="Shape 35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4320075" y="4360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4320075" y="1236975"/>
            <a:ext cx="4366800" cy="30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⊷"/>
            </a:pPr>
            <a:r>
              <a:rPr lang="en" sz="1400"/>
              <a:t>Titles: Dosis</a:t>
            </a:r>
            <a:endParaRPr sz="1400"/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⊷"/>
            </a:pPr>
            <a:r>
              <a:rPr lang="en" sz="1400"/>
              <a:t>Body copy: Pontano Sans</a:t>
            </a:r>
            <a:endParaRPr sz="14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51B148"/>
                </a:solidFill>
                <a:hlinkClick r:id="rId4"/>
              </a:rPr>
              <a:t>https://www.fontsquirrel.com/fonts/dosis</a:t>
            </a:r>
            <a:endParaRPr sz="1400">
              <a:solidFill>
                <a:srgbClr val="51B148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51B148"/>
                </a:solidFill>
                <a:hlinkClick r:id="rId5"/>
              </a:rPr>
              <a:t>http://www.1001fonts.com/pontano-sans-font.html</a:t>
            </a:r>
            <a:endParaRPr sz="1400">
              <a:solidFill>
                <a:srgbClr val="51B148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Lime green </a:t>
            </a:r>
            <a:r>
              <a:rPr b="1" lang="en" sz="1400">
                <a:solidFill>
                  <a:srgbClr val="B8F567"/>
                </a:solidFill>
              </a:rPr>
              <a:t>#b8f567</a:t>
            </a:r>
            <a:br>
              <a:rPr lang="en" sz="1400">
                <a:solidFill>
                  <a:srgbClr val="484F56"/>
                </a:solidFill>
              </a:rPr>
            </a:br>
            <a:r>
              <a:rPr lang="en" sz="1400"/>
              <a:t>Leaf green </a:t>
            </a:r>
            <a:r>
              <a:rPr b="1" lang="en" sz="1400">
                <a:solidFill>
                  <a:srgbClr val="9BCF63"/>
                </a:solidFill>
              </a:rPr>
              <a:t>#9bcf63</a:t>
            </a:r>
            <a:br>
              <a:rPr lang="en" sz="1400">
                <a:solidFill>
                  <a:srgbClr val="484F56"/>
                </a:solidFill>
              </a:rPr>
            </a:br>
            <a:r>
              <a:rPr lang="en" sz="1400"/>
              <a:t>Moss green </a:t>
            </a:r>
            <a:r>
              <a:rPr b="1" lang="en" sz="1400">
                <a:solidFill>
                  <a:srgbClr val="51B148"/>
                </a:solidFill>
              </a:rPr>
              <a:t>#51b148</a:t>
            </a:r>
            <a:endParaRPr sz="1400">
              <a:solidFill>
                <a:srgbClr val="51B148"/>
              </a:solidFill>
            </a:endParaRPr>
          </a:p>
        </p:txBody>
      </p:sp>
      <p:sp>
        <p:nvSpPr>
          <p:cNvPr id="357" name="Shape 357"/>
          <p:cNvSpPr txBox="1"/>
          <p:nvPr/>
        </p:nvSpPr>
        <p:spPr>
          <a:xfrm>
            <a:off x="4320075" y="4171650"/>
            <a:ext cx="4520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51B148"/>
                </a:solidFill>
                <a:latin typeface="Pontano Sans"/>
                <a:ea typeface="Pontano Sans"/>
                <a:cs typeface="Pontano Sans"/>
                <a:sym typeface="Pontano San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58" name="Shape 35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Shape 363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364" name="Shape 364"/>
            <p:cNvSpPr/>
            <p:nvPr/>
          </p:nvSpPr>
          <p:spPr>
            <a:xfrm>
              <a:off x="621550" y="299175"/>
              <a:ext cx="378575" cy="464050"/>
            </a:xfrm>
            <a:custGeom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633750" y="238125"/>
              <a:ext cx="29350" cy="63500"/>
            </a:xfrm>
            <a:custGeom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716800" y="238125"/>
              <a:ext cx="29325" cy="63500"/>
            </a:xfrm>
            <a:custGeom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799825" y="238125"/>
              <a:ext cx="29350" cy="63500"/>
            </a:xfrm>
            <a:custGeom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882875" y="238125"/>
              <a:ext cx="29325" cy="63500"/>
            </a:xfrm>
            <a:custGeom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584925" y="261325"/>
              <a:ext cx="378575" cy="464050"/>
            </a:xfrm>
            <a:custGeom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0" name="Shape 370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371" name="Shape 371"/>
            <p:cNvSpPr/>
            <p:nvPr/>
          </p:nvSpPr>
          <p:spPr>
            <a:xfrm>
              <a:off x="1388425" y="463425"/>
              <a:ext cx="143525" cy="143500"/>
            </a:xfrm>
            <a:custGeom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1244325" y="314425"/>
              <a:ext cx="444525" cy="370050"/>
            </a:xfrm>
            <a:custGeom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3" name="Shape 373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374" name="Shape 374"/>
            <p:cNvSpPr/>
            <p:nvPr/>
          </p:nvSpPr>
          <p:spPr>
            <a:xfrm>
              <a:off x="1928175" y="312600"/>
              <a:ext cx="425000" cy="373700"/>
            </a:xfrm>
            <a:custGeom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1964825" y="349250"/>
              <a:ext cx="351700" cy="300425"/>
            </a:xfrm>
            <a:custGeom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6" name="Shape 376"/>
          <p:cNvSpPr/>
          <p:nvPr/>
        </p:nvSpPr>
        <p:spPr>
          <a:xfrm>
            <a:off x="2077702" y="393385"/>
            <a:ext cx="290970" cy="334860"/>
          </a:xfrm>
          <a:custGeom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2661148" y="394410"/>
            <a:ext cx="251176" cy="332812"/>
          </a:xfrm>
          <a:custGeom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8" name="Shape 378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379" name="Shape 379"/>
            <p:cNvSpPr/>
            <p:nvPr/>
          </p:nvSpPr>
          <p:spPr>
            <a:xfrm>
              <a:off x="4085350" y="293675"/>
              <a:ext cx="154500" cy="412175"/>
            </a:xfrm>
            <a:custGeom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3918650" y="293075"/>
              <a:ext cx="153900" cy="407275"/>
            </a:xfrm>
            <a:custGeom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4253250" y="298550"/>
              <a:ext cx="153900" cy="406675"/>
            </a:xfrm>
            <a:custGeom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2" name="Shape 382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383" name="Shape 383"/>
            <p:cNvSpPr/>
            <p:nvPr/>
          </p:nvSpPr>
          <p:spPr>
            <a:xfrm>
              <a:off x="4665400" y="326650"/>
              <a:ext cx="372475" cy="97100"/>
            </a:xfrm>
            <a:custGeom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4636075" y="438375"/>
              <a:ext cx="372475" cy="97125"/>
            </a:xfrm>
            <a:custGeom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4814975" y="261925"/>
              <a:ext cx="44000" cy="50100"/>
            </a:xfrm>
            <a:custGeom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4814975" y="550125"/>
              <a:ext cx="44000" cy="186850"/>
            </a:xfrm>
            <a:custGeom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7" name="Shape 387"/>
          <p:cNvSpPr/>
          <p:nvPr/>
        </p:nvSpPr>
        <p:spPr>
          <a:xfrm>
            <a:off x="4284931" y="392863"/>
            <a:ext cx="384894" cy="335905"/>
          </a:xfrm>
          <a:custGeom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8" name="Shape 388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389" name="Shape 389"/>
            <p:cNvSpPr/>
            <p:nvPr/>
          </p:nvSpPr>
          <p:spPr>
            <a:xfrm>
              <a:off x="5983625" y="319925"/>
              <a:ext cx="403000" cy="67200"/>
            </a:xfrm>
            <a:custGeom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5983625" y="664900"/>
              <a:ext cx="403000" cy="31775"/>
            </a:xfrm>
            <a:custGeom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6041025" y="301625"/>
              <a:ext cx="29325" cy="63500"/>
            </a:xfrm>
            <a:custGeom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6297450" y="301625"/>
              <a:ext cx="29350" cy="63500"/>
            </a:xfrm>
            <a:custGeom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6097200" y="509200"/>
              <a:ext cx="50700" cy="53775"/>
            </a:xfrm>
            <a:custGeom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6097200" y="448150"/>
              <a:ext cx="50700" cy="48875"/>
            </a:xfrm>
            <a:custGeom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97200" y="575150"/>
              <a:ext cx="50700" cy="48875"/>
            </a:xfrm>
            <a:custGeom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160075" y="575150"/>
              <a:ext cx="50100" cy="48875"/>
            </a:xfrm>
            <a:custGeom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034300" y="509200"/>
              <a:ext cx="50700" cy="53775"/>
            </a:xfrm>
            <a:custGeom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6034300" y="575150"/>
              <a:ext cx="50700" cy="48875"/>
            </a:xfrm>
            <a:custGeom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6034300" y="448150"/>
              <a:ext cx="50700" cy="48875"/>
            </a:xfrm>
            <a:custGeom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6160075" y="509200"/>
              <a:ext cx="50100" cy="53775"/>
            </a:xfrm>
            <a:custGeom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5983625" y="399300"/>
              <a:ext cx="403000" cy="272950"/>
            </a:xfrm>
            <a:custGeom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6285250" y="575150"/>
              <a:ext cx="50700" cy="48875"/>
            </a:xfrm>
            <a:custGeom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6285250" y="509200"/>
              <a:ext cx="50700" cy="53775"/>
            </a:xfrm>
            <a:custGeom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6285250" y="448150"/>
              <a:ext cx="50700" cy="48875"/>
            </a:xfrm>
            <a:custGeom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6222350" y="575150"/>
              <a:ext cx="50700" cy="48875"/>
            </a:xfrm>
            <a:custGeom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6160075" y="448150"/>
              <a:ext cx="50100" cy="48875"/>
            </a:xfrm>
            <a:custGeom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6222350" y="509200"/>
              <a:ext cx="50700" cy="53775"/>
            </a:xfrm>
            <a:custGeom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6222350" y="448150"/>
              <a:ext cx="50700" cy="48875"/>
            </a:xfrm>
            <a:custGeom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9" name="Shape 409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410" name="Shape 410"/>
            <p:cNvSpPr/>
            <p:nvPr/>
          </p:nvSpPr>
          <p:spPr>
            <a:xfrm>
              <a:off x="6660750" y="298550"/>
              <a:ext cx="396900" cy="396300"/>
            </a:xfrm>
            <a:custGeom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6697400" y="335200"/>
              <a:ext cx="323625" cy="323025"/>
            </a:xfrm>
            <a:custGeom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" name="Shape 412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413" name="Shape 413"/>
            <p:cNvSpPr/>
            <p:nvPr/>
          </p:nvSpPr>
          <p:spPr>
            <a:xfrm>
              <a:off x="584925" y="961025"/>
              <a:ext cx="378575" cy="464075"/>
            </a:xfrm>
            <a:custGeom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621550" y="922575"/>
              <a:ext cx="378575" cy="464050"/>
            </a:xfrm>
            <a:custGeom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915850" y="922575"/>
              <a:ext cx="84275" cy="84275"/>
            </a:xfrm>
            <a:custGeom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" name="Shape 416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417" name="Shape 417"/>
            <p:cNvSpPr/>
            <p:nvPr/>
          </p:nvSpPr>
          <p:spPr>
            <a:xfrm>
              <a:off x="1246775" y="970800"/>
              <a:ext cx="378575" cy="464075"/>
            </a:xfrm>
            <a:custGeom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1307825" y="910975"/>
              <a:ext cx="378600" cy="464050"/>
            </a:xfrm>
            <a:custGeom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1602125" y="910975"/>
              <a:ext cx="84300" cy="84275"/>
            </a:xfrm>
            <a:custGeom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Shape 420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421" name="Shape 421"/>
            <p:cNvSpPr/>
            <p:nvPr/>
          </p:nvSpPr>
          <p:spPr>
            <a:xfrm>
              <a:off x="1926350" y="1298075"/>
              <a:ext cx="208225" cy="53750"/>
            </a:xfrm>
            <a:custGeom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2146775" y="1298075"/>
              <a:ext cx="208225" cy="53750"/>
            </a:xfrm>
            <a:custGeom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1926350" y="995225"/>
              <a:ext cx="208225" cy="332175"/>
            </a:xfrm>
            <a:custGeom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2146775" y="995225"/>
              <a:ext cx="208225" cy="332175"/>
            </a:xfrm>
            <a:custGeom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5" name="Shape 425"/>
          <p:cNvSpPr/>
          <p:nvPr/>
        </p:nvSpPr>
        <p:spPr>
          <a:xfrm>
            <a:off x="2048085" y="950288"/>
            <a:ext cx="350200" cy="348152"/>
          </a:xfrm>
          <a:custGeom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Shape 426"/>
          <p:cNvSpPr/>
          <p:nvPr/>
        </p:nvSpPr>
        <p:spPr>
          <a:xfrm>
            <a:off x="2612156" y="967656"/>
            <a:ext cx="349155" cy="313437"/>
          </a:xfrm>
          <a:custGeom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Shape 427"/>
          <p:cNvSpPr/>
          <p:nvPr/>
        </p:nvSpPr>
        <p:spPr>
          <a:xfrm>
            <a:off x="3180804" y="970206"/>
            <a:ext cx="338956" cy="308317"/>
          </a:xfrm>
          <a:custGeom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3755576" y="973258"/>
            <a:ext cx="316510" cy="302214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9" name="Shape 429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430" name="Shape 430"/>
            <p:cNvSpPr/>
            <p:nvPr/>
          </p:nvSpPr>
          <p:spPr>
            <a:xfrm>
              <a:off x="5333350" y="991575"/>
              <a:ext cx="152075" cy="155100"/>
            </a:xfrm>
            <a:custGeom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5302225" y="968375"/>
              <a:ext cx="417650" cy="418250"/>
            </a:xfrm>
            <a:custGeom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2" name="Shape 432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433" name="Shape 433"/>
            <p:cNvSpPr/>
            <p:nvPr/>
          </p:nvSpPr>
          <p:spPr>
            <a:xfrm>
              <a:off x="5926225" y="921350"/>
              <a:ext cx="517800" cy="504350"/>
            </a:xfrm>
            <a:custGeom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6016600" y="1005000"/>
              <a:ext cx="337050" cy="337050"/>
            </a:xfrm>
            <a:custGeom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" name="Shape 435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436" name="Shape 436"/>
            <p:cNvSpPr/>
            <p:nvPr/>
          </p:nvSpPr>
          <p:spPr>
            <a:xfrm>
              <a:off x="6843925" y="1183900"/>
              <a:ext cx="121525" cy="232050"/>
            </a:xfrm>
            <a:custGeom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6617400" y="931125"/>
              <a:ext cx="483600" cy="259500"/>
            </a:xfrm>
            <a:custGeom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8" name="Shape 438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439" name="Shape 439"/>
            <p:cNvSpPr/>
            <p:nvPr/>
          </p:nvSpPr>
          <p:spPr>
            <a:xfrm>
              <a:off x="559275" y="1683950"/>
              <a:ext cx="466500" cy="197850"/>
            </a:xfrm>
            <a:custGeom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559275" y="1727925"/>
              <a:ext cx="466500" cy="283325"/>
            </a:xfrm>
            <a:custGeom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" name="Shape 441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442" name="Shape 442"/>
            <p:cNvSpPr/>
            <p:nvPr/>
          </p:nvSpPr>
          <p:spPr>
            <a:xfrm>
              <a:off x="1233350" y="1619250"/>
              <a:ext cx="466500" cy="456725"/>
            </a:xfrm>
            <a:custGeom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1382325" y="1792025"/>
              <a:ext cx="168550" cy="12250"/>
            </a:xfrm>
            <a:custGeom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1382325" y="1825000"/>
              <a:ext cx="168550" cy="12250"/>
            </a:xfrm>
            <a:custGeom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1382325" y="1858575"/>
              <a:ext cx="70850" cy="12250"/>
            </a:xfrm>
            <a:custGeom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6" name="Shape 446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447" name="Shape 447"/>
            <p:cNvSpPr/>
            <p:nvPr/>
          </p:nvSpPr>
          <p:spPr>
            <a:xfrm>
              <a:off x="2208425" y="1629000"/>
              <a:ext cx="150850" cy="150850"/>
            </a:xfrm>
            <a:custGeom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1922075" y="1686400"/>
              <a:ext cx="379800" cy="379800"/>
            </a:xfrm>
            <a:custGeom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9" name="Shape 449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450" name="Shape 450"/>
            <p:cNvSpPr/>
            <p:nvPr/>
          </p:nvSpPr>
          <p:spPr>
            <a:xfrm>
              <a:off x="2594325" y="1890950"/>
              <a:ext cx="177075" cy="177075"/>
            </a:xfrm>
            <a:custGeom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2858700" y="1627175"/>
              <a:ext cx="176475" cy="176475"/>
            </a:xfrm>
            <a:custGeom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2663325" y="1702275"/>
              <a:ext cx="296750" cy="296775"/>
            </a:xfrm>
            <a:custGeom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3" name="Shape 453"/>
          <p:cNvSpPr/>
          <p:nvPr/>
        </p:nvSpPr>
        <p:spPr>
          <a:xfrm>
            <a:off x="2618782" y="1519981"/>
            <a:ext cx="335905" cy="335884"/>
          </a:xfrm>
          <a:custGeom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4" name="Shape 454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455" name="Shape 455"/>
            <p:cNvSpPr/>
            <p:nvPr/>
          </p:nvSpPr>
          <p:spPr>
            <a:xfrm>
              <a:off x="3984000" y="1597875"/>
              <a:ext cx="44575" cy="503125"/>
            </a:xfrm>
            <a:custGeom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4041375" y="1594200"/>
              <a:ext cx="300425" cy="229600"/>
            </a:xfrm>
            <a:custGeom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7" name="Shape 457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458" name="Shape 458"/>
            <p:cNvSpPr/>
            <p:nvPr/>
          </p:nvSpPr>
          <p:spPr>
            <a:xfrm>
              <a:off x="4816200" y="1702875"/>
              <a:ext cx="41550" cy="41550"/>
            </a:xfrm>
            <a:custGeom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5031125" y="1757225"/>
              <a:ext cx="41550" cy="41550"/>
            </a:xfrm>
            <a:custGeom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4634875" y="1756000"/>
              <a:ext cx="404225" cy="178325"/>
            </a:xfrm>
            <a:custGeom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4601275" y="1757225"/>
              <a:ext cx="41550" cy="41550"/>
            </a:xfrm>
            <a:custGeom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4673325" y="1947725"/>
              <a:ext cx="327300" cy="44600"/>
            </a:xfrm>
            <a:custGeom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3" name="Shape 463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464" name="Shape 464"/>
            <p:cNvSpPr/>
            <p:nvPr/>
          </p:nvSpPr>
          <p:spPr>
            <a:xfrm>
              <a:off x="5404800" y="1936125"/>
              <a:ext cx="212500" cy="127025"/>
            </a:xfrm>
            <a:custGeom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>
              <a:off x="5297950" y="1632050"/>
              <a:ext cx="426200" cy="294950"/>
            </a:xfrm>
            <a:custGeom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6" name="Shape 466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467" name="Shape 467"/>
            <p:cNvSpPr/>
            <p:nvPr/>
          </p:nvSpPr>
          <p:spPr>
            <a:xfrm>
              <a:off x="5970800" y="1674200"/>
              <a:ext cx="377975" cy="377950"/>
            </a:xfrm>
            <a:custGeom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>
              <a:off x="6068500" y="1771875"/>
              <a:ext cx="182575" cy="182600"/>
            </a:xfrm>
            <a:custGeom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Shape 469"/>
            <p:cNvSpPr/>
            <p:nvPr/>
          </p:nvSpPr>
          <p:spPr>
            <a:xfrm>
              <a:off x="5981175" y="2005125"/>
              <a:ext cx="75125" cy="70850"/>
            </a:xfrm>
            <a:custGeom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6263875" y="2005125"/>
              <a:ext cx="74525" cy="70850"/>
            </a:xfrm>
            <a:custGeom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6147875" y="1619250"/>
              <a:ext cx="251575" cy="255850"/>
            </a:xfrm>
            <a:custGeom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Shape 472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473" name="Shape 473"/>
            <p:cNvSpPr/>
            <p:nvPr/>
          </p:nvSpPr>
          <p:spPr>
            <a:xfrm>
              <a:off x="6670525" y="1887275"/>
              <a:ext cx="117875" cy="164875"/>
            </a:xfrm>
            <a:custGeom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7075950" y="1754175"/>
              <a:ext cx="29925" cy="99550"/>
            </a:xfrm>
            <a:custGeom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6625350" y="1729750"/>
              <a:ext cx="97700" cy="147175"/>
            </a:xfrm>
            <a:custGeom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6736475" y="1638175"/>
              <a:ext cx="279650" cy="330325"/>
            </a:xfrm>
            <a:custGeom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7029550" y="1613750"/>
              <a:ext cx="34200" cy="379800"/>
            </a:xfrm>
            <a:custGeom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8" name="Shape 478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479" name="Shape 479"/>
            <p:cNvSpPr/>
            <p:nvPr/>
          </p:nvSpPr>
          <p:spPr>
            <a:xfrm>
              <a:off x="611175" y="2326900"/>
              <a:ext cx="362700" cy="389575"/>
            </a:xfrm>
            <a:custGeom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794950" y="2500900"/>
              <a:ext cx="24450" cy="23850"/>
            </a:xfrm>
            <a:custGeom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754650" y="2381250"/>
              <a:ext cx="75750" cy="14050"/>
            </a:xfrm>
            <a:custGeom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765025" y="2453900"/>
              <a:ext cx="31175" cy="31150"/>
            </a:xfrm>
            <a:custGeom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3" name="Shape 483"/>
          <p:cNvSpPr/>
          <p:nvPr/>
        </p:nvSpPr>
        <p:spPr>
          <a:xfrm>
            <a:off x="936309" y="2091681"/>
            <a:ext cx="319561" cy="319561"/>
          </a:xfrm>
          <a:custGeom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Shape 484"/>
          <p:cNvSpPr/>
          <p:nvPr/>
        </p:nvSpPr>
        <p:spPr>
          <a:xfrm>
            <a:off x="1499857" y="2091681"/>
            <a:ext cx="319561" cy="319561"/>
          </a:xfrm>
          <a:custGeom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Shape 485"/>
          <p:cNvSpPr/>
          <p:nvPr/>
        </p:nvSpPr>
        <p:spPr>
          <a:xfrm>
            <a:off x="2063406" y="2091681"/>
            <a:ext cx="319561" cy="319561"/>
          </a:xfrm>
          <a:custGeom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6" name="Shape 486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487" name="Shape 487"/>
            <p:cNvSpPr/>
            <p:nvPr/>
          </p:nvSpPr>
          <p:spPr>
            <a:xfrm>
              <a:off x="3386850" y="2370850"/>
              <a:ext cx="203950" cy="403025"/>
            </a:xfrm>
            <a:custGeom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3446075" y="2264625"/>
              <a:ext cx="85500" cy="94050"/>
            </a:xfrm>
            <a:custGeom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" name="Shape 489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490" name="Shape 490"/>
            <p:cNvSpPr/>
            <p:nvPr/>
          </p:nvSpPr>
          <p:spPr>
            <a:xfrm>
              <a:off x="4753325" y="2424600"/>
              <a:ext cx="167300" cy="284550"/>
            </a:xfrm>
            <a:custGeom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4798500" y="2329350"/>
              <a:ext cx="76950" cy="84275"/>
            </a:xfrm>
            <a:custGeom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2" name="Shape 492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493" name="Shape 493"/>
            <p:cNvSpPr/>
            <p:nvPr/>
          </p:nvSpPr>
          <p:spPr>
            <a:xfrm>
              <a:off x="4122600" y="2267050"/>
              <a:ext cx="80600" cy="91625"/>
            </a:xfrm>
            <a:custGeom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4076175" y="2370250"/>
              <a:ext cx="173450" cy="401175"/>
            </a:xfrm>
            <a:custGeom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5" name="Shape 495"/>
          <p:cNvSpPr/>
          <p:nvPr/>
        </p:nvSpPr>
        <p:spPr>
          <a:xfrm>
            <a:off x="4317599" y="2083007"/>
            <a:ext cx="319561" cy="336908"/>
          </a:xfrm>
          <a:custGeom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6" name="Shape 496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497" name="Shape 497"/>
            <p:cNvSpPr/>
            <p:nvPr/>
          </p:nvSpPr>
          <p:spPr>
            <a:xfrm>
              <a:off x="5975075" y="2474650"/>
              <a:ext cx="98325" cy="220450"/>
            </a:xfrm>
            <a:custGeom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6088025" y="2327500"/>
              <a:ext cx="307150" cy="388350"/>
            </a:xfrm>
            <a:custGeom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9" name="Shape 499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500" name="Shape 500"/>
            <p:cNvSpPr/>
            <p:nvPr/>
          </p:nvSpPr>
          <p:spPr>
            <a:xfrm>
              <a:off x="6807900" y="2671250"/>
              <a:ext cx="102600" cy="22625"/>
            </a:xfrm>
            <a:custGeom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6807900" y="2636450"/>
              <a:ext cx="102600" cy="22625"/>
            </a:xfrm>
            <a:custGeom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6807900" y="2706075"/>
              <a:ext cx="102600" cy="29925"/>
            </a:xfrm>
            <a:custGeom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6811575" y="2463675"/>
              <a:ext cx="95275" cy="160600"/>
            </a:xfrm>
            <a:custGeom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6730350" y="2315900"/>
              <a:ext cx="257700" cy="308375"/>
            </a:xfrm>
            <a:custGeom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5" name="Shape 505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506" name="Shape 506"/>
            <p:cNvSpPr/>
            <p:nvPr/>
          </p:nvSpPr>
          <p:spPr>
            <a:xfrm>
              <a:off x="727175" y="2957625"/>
              <a:ext cx="130700" cy="476275"/>
            </a:xfrm>
            <a:custGeom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751600" y="3090125"/>
              <a:ext cx="81850" cy="319350"/>
            </a:xfrm>
            <a:custGeom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8" name="Shape 508"/>
          <p:cNvSpPr/>
          <p:nvPr/>
        </p:nvSpPr>
        <p:spPr>
          <a:xfrm>
            <a:off x="1492208" y="2600114"/>
            <a:ext cx="334860" cy="429809"/>
          </a:xfrm>
          <a:custGeom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Shape 509"/>
          <p:cNvSpPr/>
          <p:nvPr/>
        </p:nvSpPr>
        <p:spPr>
          <a:xfrm>
            <a:off x="972049" y="2600114"/>
            <a:ext cx="248083" cy="429809"/>
          </a:xfrm>
          <a:custGeom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0" name="Shape 510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511" name="Shape 511"/>
            <p:cNvSpPr/>
            <p:nvPr/>
          </p:nvSpPr>
          <p:spPr>
            <a:xfrm>
              <a:off x="2701775" y="3323350"/>
              <a:ext cx="225950" cy="95275"/>
            </a:xfrm>
            <a:custGeom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2583325" y="2972875"/>
              <a:ext cx="462850" cy="337075"/>
            </a:xfrm>
            <a:custGeom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3" name="Shape 513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514" name="Shape 514"/>
            <p:cNvSpPr/>
            <p:nvPr/>
          </p:nvSpPr>
          <p:spPr>
            <a:xfrm>
              <a:off x="3241525" y="3039450"/>
              <a:ext cx="494600" cy="312625"/>
            </a:xfrm>
            <a:custGeom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3384400" y="3091350"/>
              <a:ext cx="208850" cy="208825"/>
            </a:xfrm>
            <a:custGeom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6" name="Shape 516"/>
          <p:cNvSpPr/>
          <p:nvPr/>
        </p:nvSpPr>
        <p:spPr>
          <a:xfrm>
            <a:off x="3736180" y="2637380"/>
            <a:ext cx="355300" cy="355279"/>
          </a:xfrm>
          <a:custGeom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7" name="Shape 517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518" name="Shape 518"/>
            <p:cNvSpPr/>
            <p:nvPr/>
          </p:nvSpPr>
          <p:spPr>
            <a:xfrm>
              <a:off x="5255200" y="3006475"/>
              <a:ext cx="349900" cy="349875"/>
            </a:xfrm>
            <a:custGeom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5567825" y="3185975"/>
              <a:ext cx="199075" cy="199075"/>
            </a:xfrm>
            <a:custGeom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0" name="Shape 520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521" name="Shape 521"/>
            <p:cNvSpPr/>
            <p:nvPr/>
          </p:nvSpPr>
          <p:spPr>
            <a:xfrm>
              <a:off x="3955900" y="2984500"/>
              <a:ext cx="315700" cy="315675"/>
            </a:xfrm>
            <a:custGeom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3992525" y="3021125"/>
              <a:ext cx="242425" cy="242425"/>
            </a:xfrm>
            <a:custGeom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4215400" y="3253150"/>
              <a:ext cx="154500" cy="153875"/>
            </a:xfrm>
            <a:custGeom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4" name="Shape 524"/>
          <p:cNvSpPr/>
          <p:nvPr/>
        </p:nvSpPr>
        <p:spPr>
          <a:xfrm>
            <a:off x="341117" y="3226449"/>
            <a:ext cx="386922" cy="304241"/>
          </a:xfrm>
          <a:custGeom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Shape 525"/>
          <p:cNvSpPr/>
          <p:nvPr/>
        </p:nvSpPr>
        <p:spPr>
          <a:xfrm>
            <a:off x="4906165" y="2621036"/>
            <a:ext cx="269526" cy="387967"/>
          </a:xfrm>
          <a:custGeom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6" name="Shape 526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527" name="Shape 527"/>
            <p:cNvSpPr/>
            <p:nvPr/>
          </p:nvSpPr>
          <p:spPr>
            <a:xfrm>
              <a:off x="6701050" y="2978375"/>
              <a:ext cx="316300" cy="78175"/>
            </a:xfrm>
            <a:custGeom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6713875" y="3068750"/>
              <a:ext cx="290650" cy="359050"/>
            </a:xfrm>
            <a:custGeom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9" name="Shape 529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530" name="Shape 530"/>
            <p:cNvSpPr/>
            <p:nvPr/>
          </p:nvSpPr>
          <p:spPr>
            <a:xfrm>
              <a:off x="1241275" y="3718400"/>
              <a:ext cx="450650" cy="302875"/>
            </a:xfrm>
            <a:custGeom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1293175" y="3895475"/>
              <a:ext cx="174050" cy="12225"/>
            </a:xfrm>
            <a:custGeom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1293175" y="3935775"/>
              <a:ext cx="122750" cy="12225"/>
            </a:xfrm>
            <a:custGeom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1570375" y="3901575"/>
              <a:ext cx="62300" cy="40325"/>
            </a:xfrm>
            <a:custGeom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4" name="Shape 534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535" name="Shape 535"/>
            <p:cNvSpPr/>
            <p:nvPr/>
          </p:nvSpPr>
          <p:spPr>
            <a:xfrm>
              <a:off x="2246900" y="3992550"/>
              <a:ext cx="52525" cy="52525"/>
            </a:xfrm>
            <a:custGeom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2033800" y="3992550"/>
              <a:ext cx="52550" cy="52525"/>
            </a:xfrm>
            <a:custGeom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1921475" y="3695200"/>
              <a:ext cx="438400" cy="297975"/>
            </a:xfrm>
            <a:custGeom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8" name="Shape 538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539" name="Shape 539"/>
            <p:cNvSpPr/>
            <p:nvPr/>
          </p:nvSpPr>
          <p:spPr>
            <a:xfrm>
              <a:off x="2599825" y="3689700"/>
              <a:ext cx="429850" cy="169150"/>
            </a:xfrm>
            <a:custGeom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2599825" y="3861275"/>
              <a:ext cx="429850" cy="188700"/>
            </a:xfrm>
            <a:custGeom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1" name="Shape 541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542" name="Shape 542"/>
            <p:cNvSpPr/>
            <p:nvPr/>
          </p:nvSpPr>
          <p:spPr>
            <a:xfrm>
              <a:off x="3294650" y="3681775"/>
              <a:ext cx="376150" cy="376125"/>
            </a:xfrm>
            <a:custGeom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3494925" y="3760525"/>
              <a:ext cx="188075" cy="97100"/>
            </a:xfrm>
            <a:custGeom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3494925" y="3652450"/>
              <a:ext cx="161200" cy="188100"/>
            </a:xfrm>
            <a:custGeom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5" name="Shape 545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546" name="Shape 546"/>
            <p:cNvSpPr/>
            <p:nvPr/>
          </p:nvSpPr>
          <p:spPr>
            <a:xfrm>
              <a:off x="3936375" y="3703750"/>
              <a:ext cx="453050" cy="332175"/>
            </a:xfrm>
            <a:custGeom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3988875" y="3864325"/>
              <a:ext cx="77575" cy="133125"/>
            </a:xfrm>
            <a:custGeom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4259350" y="3864325"/>
              <a:ext cx="77575" cy="133125"/>
            </a:xfrm>
            <a:custGeom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4078625" y="3717800"/>
              <a:ext cx="77575" cy="279650"/>
            </a:xfrm>
            <a:custGeom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4168375" y="3788625"/>
              <a:ext cx="78175" cy="208825"/>
            </a:xfrm>
            <a:custGeom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1" name="Shape 551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552" name="Shape 552"/>
            <p:cNvSpPr/>
            <p:nvPr/>
          </p:nvSpPr>
          <p:spPr>
            <a:xfrm>
              <a:off x="4610450" y="3703750"/>
              <a:ext cx="453050" cy="332175"/>
            </a:xfrm>
            <a:custGeom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4642200" y="3730000"/>
              <a:ext cx="389550" cy="249150"/>
            </a:xfrm>
            <a:custGeom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4" name="Shape 554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555" name="Shape 555"/>
            <p:cNvSpPr/>
            <p:nvPr/>
          </p:nvSpPr>
          <p:spPr>
            <a:xfrm>
              <a:off x="5300400" y="3708025"/>
              <a:ext cx="421300" cy="267450"/>
            </a:xfrm>
            <a:custGeom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5498825" y="3670175"/>
              <a:ext cx="24450" cy="25650"/>
            </a:xfrm>
            <a:custGeom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5366325" y="3987675"/>
              <a:ext cx="61100" cy="81825"/>
            </a:xfrm>
            <a:custGeom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5594700" y="3987675"/>
              <a:ext cx="61075" cy="81825"/>
            </a:xfrm>
            <a:custGeom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5324825" y="3732450"/>
              <a:ext cx="372475" cy="218600"/>
            </a:xfrm>
            <a:custGeom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0" name="Shape 560"/>
          <p:cNvSpPr/>
          <p:nvPr/>
        </p:nvSpPr>
        <p:spPr>
          <a:xfrm>
            <a:off x="4844905" y="3182557"/>
            <a:ext cx="392042" cy="392021"/>
          </a:xfrm>
          <a:custGeom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1" name="Shape 561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562" name="Shape 562"/>
            <p:cNvSpPr/>
            <p:nvPr/>
          </p:nvSpPr>
          <p:spPr>
            <a:xfrm>
              <a:off x="6808525" y="3819150"/>
              <a:ext cx="211875" cy="211900"/>
            </a:xfrm>
            <a:custGeom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6654650" y="3665275"/>
              <a:ext cx="409100" cy="409125"/>
            </a:xfrm>
            <a:custGeom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4" name="Shape 564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565" name="Shape 565"/>
            <p:cNvSpPr/>
            <p:nvPr/>
          </p:nvSpPr>
          <p:spPr>
            <a:xfrm>
              <a:off x="570875" y="4322250"/>
              <a:ext cx="443300" cy="443325"/>
            </a:xfrm>
            <a:custGeom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597725" y="4665400"/>
              <a:ext cx="73300" cy="73300"/>
            </a:xfrm>
            <a:custGeom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654525" y="4708150"/>
              <a:ext cx="47025" cy="47025"/>
            </a:xfrm>
            <a:custGeom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581250" y="4634875"/>
              <a:ext cx="47050" cy="47050"/>
            </a:xfrm>
            <a:custGeom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9" name="Shape 569"/>
          <p:cNvSpPr/>
          <p:nvPr/>
        </p:nvSpPr>
        <p:spPr>
          <a:xfrm>
            <a:off x="895469" y="3828789"/>
            <a:ext cx="401238" cy="226661"/>
          </a:xfrm>
          <a:custGeom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0" name="Shape 570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571" name="Shape 571"/>
            <p:cNvSpPr/>
            <p:nvPr/>
          </p:nvSpPr>
          <p:spPr>
            <a:xfrm>
              <a:off x="2187075" y="4509100"/>
              <a:ext cx="114800" cy="114800"/>
            </a:xfrm>
            <a:custGeom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1979475" y="4542675"/>
              <a:ext cx="156925" cy="156950"/>
            </a:xfrm>
            <a:custGeom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2041125" y="4289300"/>
              <a:ext cx="240000" cy="509225"/>
            </a:xfrm>
            <a:custGeom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Shape 574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575" name="Shape 575"/>
            <p:cNvSpPr/>
            <p:nvPr/>
          </p:nvSpPr>
          <p:spPr>
            <a:xfrm>
              <a:off x="2845875" y="4296000"/>
              <a:ext cx="126425" cy="125800"/>
            </a:xfrm>
            <a:custGeom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2635850" y="4316150"/>
              <a:ext cx="369400" cy="475675"/>
            </a:xfrm>
            <a:custGeom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2624850" y="4357675"/>
              <a:ext cx="171600" cy="171600"/>
            </a:xfrm>
            <a:custGeom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8" name="Shape 578"/>
          <p:cNvSpPr/>
          <p:nvPr/>
        </p:nvSpPr>
        <p:spPr>
          <a:xfrm>
            <a:off x="3180303" y="3772127"/>
            <a:ext cx="339959" cy="339980"/>
          </a:xfrm>
          <a:custGeom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Shape 579"/>
          <p:cNvSpPr/>
          <p:nvPr/>
        </p:nvSpPr>
        <p:spPr>
          <a:xfrm>
            <a:off x="2616754" y="3793571"/>
            <a:ext cx="339959" cy="297094"/>
          </a:xfrm>
          <a:custGeom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Shape 580"/>
          <p:cNvSpPr/>
          <p:nvPr/>
        </p:nvSpPr>
        <p:spPr>
          <a:xfrm>
            <a:off x="3742304" y="3770601"/>
            <a:ext cx="343053" cy="343032"/>
          </a:xfrm>
          <a:custGeom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1" name="Shape 581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582" name="Shape 582"/>
            <p:cNvSpPr/>
            <p:nvPr/>
          </p:nvSpPr>
          <p:spPr>
            <a:xfrm>
              <a:off x="5661250" y="4690450"/>
              <a:ext cx="65950" cy="52525"/>
            </a:xfrm>
            <a:custGeom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5294900" y="4690450"/>
              <a:ext cx="65950" cy="52525"/>
            </a:xfrm>
            <a:custGeom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5275975" y="4344850"/>
              <a:ext cx="470150" cy="334025"/>
            </a:xfrm>
            <a:custGeom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5" name="Shape 585"/>
          <p:cNvSpPr/>
          <p:nvPr/>
        </p:nvSpPr>
        <p:spPr>
          <a:xfrm>
            <a:off x="4864301" y="3765502"/>
            <a:ext cx="353252" cy="353231"/>
          </a:xfrm>
          <a:custGeom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6" name="Shape 586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587" name="Shape 587"/>
            <p:cNvSpPr/>
            <p:nvPr/>
          </p:nvSpPr>
          <p:spPr>
            <a:xfrm>
              <a:off x="6642425" y="4687375"/>
              <a:ext cx="433550" cy="39125"/>
            </a:xfrm>
            <a:custGeom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6642425" y="4736225"/>
              <a:ext cx="433550" cy="39100"/>
            </a:xfrm>
            <a:custGeom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6684575" y="4312500"/>
              <a:ext cx="349875" cy="377350"/>
            </a:xfrm>
            <a:custGeom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0" name="Shape 590"/>
          <p:cNvSpPr/>
          <p:nvPr/>
        </p:nvSpPr>
        <p:spPr>
          <a:xfrm>
            <a:off x="299775" y="4368343"/>
            <a:ext cx="465527" cy="274647"/>
          </a:xfrm>
          <a:custGeom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1" name="Shape 591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592" name="Shape 592"/>
            <p:cNvSpPr/>
            <p:nvPr/>
          </p:nvSpPr>
          <p:spPr>
            <a:xfrm>
              <a:off x="1244325" y="5161200"/>
              <a:ext cx="374925" cy="222275"/>
            </a:xfrm>
            <a:custGeom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1244325" y="5397500"/>
              <a:ext cx="444525" cy="39100"/>
            </a:xfrm>
            <a:custGeom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1451925" y="4999400"/>
              <a:ext cx="31175" cy="129450"/>
            </a:xfrm>
            <a:custGeom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1407975" y="4999400"/>
              <a:ext cx="31150" cy="129450"/>
            </a:xfrm>
            <a:custGeom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1495900" y="4999400"/>
              <a:ext cx="30550" cy="129450"/>
            </a:xfrm>
            <a:custGeom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7" name="Shape 597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598" name="Shape 598"/>
            <p:cNvSpPr/>
            <p:nvPr/>
          </p:nvSpPr>
          <p:spPr>
            <a:xfrm>
              <a:off x="1958100" y="4985350"/>
              <a:ext cx="365150" cy="465275"/>
            </a:xfrm>
            <a:custGeom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1977625" y="5237525"/>
              <a:ext cx="113600" cy="213100"/>
            </a:xfrm>
            <a:custGeom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2190125" y="5237525"/>
              <a:ext cx="113575" cy="213100"/>
            </a:xfrm>
            <a:custGeom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Shape 601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602" name="Shape 602"/>
            <p:cNvSpPr/>
            <p:nvPr/>
          </p:nvSpPr>
          <p:spPr>
            <a:xfrm>
              <a:off x="2820225" y="5222250"/>
              <a:ext cx="202750" cy="211275"/>
            </a:xfrm>
            <a:custGeom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2606525" y="5003050"/>
              <a:ext cx="203975" cy="208225"/>
            </a:xfrm>
            <a:custGeom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2605300" y="5008550"/>
              <a:ext cx="418900" cy="418875"/>
            </a:xfrm>
            <a:custGeom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5" name="Shape 605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606" name="Shape 606"/>
            <p:cNvSpPr/>
            <p:nvPr/>
          </p:nvSpPr>
          <p:spPr>
            <a:xfrm>
              <a:off x="3238475" y="5315050"/>
              <a:ext cx="500700" cy="108725"/>
            </a:xfrm>
            <a:custGeom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3282450" y="5160575"/>
              <a:ext cx="412750" cy="140475"/>
            </a:xfrm>
            <a:custGeom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3473550" y="5012225"/>
              <a:ext cx="30550" cy="129450"/>
            </a:xfrm>
            <a:custGeom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3429575" y="5012225"/>
              <a:ext cx="31175" cy="129450"/>
            </a:xfrm>
            <a:custGeom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Shape 610"/>
            <p:cNvSpPr/>
            <p:nvPr/>
          </p:nvSpPr>
          <p:spPr>
            <a:xfrm>
              <a:off x="3516900" y="5012225"/>
              <a:ext cx="31175" cy="129450"/>
            </a:xfrm>
            <a:custGeom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1" name="Shape 611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612" name="Shape 612"/>
            <p:cNvSpPr/>
            <p:nvPr/>
          </p:nvSpPr>
          <p:spPr>
            <a:xfrm>
              <a:off x="4842450" y="5242400"/>
              <a:ext cx="213125" cy="225325"/>
            </a:xfrm>
            <a:custGeom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4617775" y="5241800"/>
              <a:ext cx="212500" cy="225925"/>
            </a:xfrm>
            <a:custGeom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4631200" y="4968250"/>
              <a:ext cx="411550" cy="236325"/>
            </a:xfrm>
            <a:custGeom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4562200" y="5094025"/>
              <a:ext cx="274800" cy="226550"/>
            </a:xfrm>
            <a:custGeom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4836975" y="5094025"/>
              <a:ext cx="274775" cy="226550"/>
            </a:xfrm>
            <a:custGeom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7" name="Shape 617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618" name="Shape 618"/>
            <p:cNvSpPr/>
            <p:nvPr/>
          </p:nvSpPr>
          <p:spPr>
            <a:xfrm>
              <a:off x="4157400" y="4996350"/>
              <a:ext cx="86725" cy="103200"/>
            </a:xfrm>
            <a:custGeom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3972400" y="5048250"/>
              <a:ext cx="381000" cy="390775"/>
            </a:xfrm>
            <a:custGeom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0" name="Shape 620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621" name="Shape 621"/>
            <p:cNvSpPr/>
            <p:nvPr/>
          </p:nvSpPr>
          <p:spPr>
            <a:xfrm>
              <a:off x="5575150" y="4959100"/>
              <a:ext cx="161225" cy="178300"/>
            </a:xfrm>
            <a:custGeom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5330925" y="4985350"/>
              <a:ext cx="128250" cy="148400"/>
            </a:xfrm>
            <a:custGeom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5241175" y="5241175"/>
              <a:ext cx="180125" cy="109325"/>
            </a:xfrm>
            <a:custGeom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5461575" y="5316900"/>
              <a:ext cx="89175" cy="159975"/>
            </a:xfrm>
            <a:custGeom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5619100" y="5194175"/>
              <a:ext cx="161850" cy="89775"/>
            </a:xfrm>
            <a:custGeom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5420075" y="5116000"/>
              <a:ext cx="189300" cy="189925"/>
            </a:xfrm>
            <a:custGeom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7" name="Shape 627"/>
          <p:cNvSpPr/>
          <p:nvPr/>
        </p:nvSpPr>
        <p:spPr>
          <a:xfrm>
            <a:off x="4842355" y="4395912"/>
            <a:ext cx="397142" cy="219513"/>
          </a:xfrm>
          <a:custGeom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8" name="Shape 628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629" name="Shape 629"/>
            <p:cNvSpPr/>
            <p:nvPr/>
          </p:nvSpPr>
          <p:spPr>
            <a:xfrm>
              <a:off x="6743800" y="5036025"/>
              <a:ext cx="105650" cy="147775"/>
            </a:xfrm>
            <a:custGeom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6685175" y="5152025"/>
              <a:ext cx="84275" cy="117275"/>
            </a:xfrm>
            <a:custGeom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6871400" y="5038475"/>
              <a:ext cx="105650" cy="145325"/>
            </a:xfrm>
            <a:custGeom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6944050" y="5155700"/>
              <a:ext cx="87350" cy="116025"/>
            </a:xfrm>
            <a:custGeom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6727300" y="5185625"/>
              <a:ext cx="263800" cy="248525"/>
            </a:xfrm>
            <a:custGeom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4" name="Shape 634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635" name="Shape 635"/>
            <p:cNvSpPr/>
            <p:nvPr/>
          </p:nvSpPr>
          <p:spPr>
            <a:xfrm>
              <a:off x="5926225" y="921350"/>
              <a:ext cx="517800" cy="504350"/>
            </a:xfrm>
            <a:custGeom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636" name="Shape 636"/>
            <p:cNvSpPr/>
            <p:nvPr/>
          </p:nvSpPr>
          <p:spPr>
            <a:xfrm>
              <a:off x="6016600" y="1005000"/>
              <a:ext cx="337050" cy="337050"/>
            </a:xfrm>
            <a:custGeom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637" name="Shape 637"/>
          <p:cNvSpPr/>
          <p:nvPr/>
        </p:nvSpPr>
        <p:spPr>
          <a:xfrm>
            <a:off x="6553538" y="2113656"/>
            <a:ext cx="400950" cy="226498"/>
          </a:xfrm>
          <a:custGeom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8" name="Shape 638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639" name="Shape 639"/>
            <p:cNvSpPr/>
            <p:nvPr/>
          </p:nvSpPr>
          <p:spPr>
            <a:xfrm>
              <a:off x="5926225" y="921350"/>
              <a:ext cx="517800" cy="504350"/>
            </a:xfrm>
            <a:custGeom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6016600" y="1005000"/>
              <a:ext cx="337050" cy="337050"/>
            </a:xfrm>
            <a:custGeom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1" name="Shape 641"/>
          <p:cNvSpPr/>
          <p:nvPr/>
        </p:nvSpPr>
        <p:spPr>
          <a:xfrm>
            <a:off x="7438526" y="2093036"/>
            <a:ext cx="400950" cy="226498"/>
          </a:xfrm>
          <a:custGeom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2" name="Shape 642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643" name="Shape 643"/>
            <p:cNvSpPr/>
            <p:nvPr/>
          </p:nvSpPr>
          <p:spPr>
            <a:xfrm>
              <a:off x="5926225" y="921350"/>
              <a:ext cx="517800" cy="504350"/>
            </a:xfrm>
            <a:custGeom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1C232"/>
            </a:solidFill>
            <a:ln cap="flat" cmpd="sng" w="28575">
              <a:solidFill>
                <a:srgbClr val="FFE599"/>
              </a:solidFill>
              <a:prstDash val="solid"/>
              <a:bevel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6016600" y="1005000"/>
              <a:ext cx="337050" cy="337050"/>
            </a:xfrm>
            <a:custGeom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1C232"/>
            </a:solidFill>
            <a:ln cap="flat" cmpd="sng" w="28575">
              <a:solidFill>
                <a:srgbClr val="FFE599"/>
              </a:solidFill>
              <a:prstDash val="solid"/>
              <a:bevel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5" name="Shape 645"/>
          <p:cNvSpPr/>
          <p:nvPr/>
        </p:nvSpPr>
        <p:spPr>
          <a:xfrm>
            <a:off x="6842198" y="3193118"/>
            <a:ext cx="997288" cy="563371"/>
          </a:xfrm>
          <a:custGeom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Shape 646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SlidesCarnival icons are editable shapes</a:t>
            </a: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. 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This means that you can: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285750" lvl="0" marL="457200" rtl="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900"/>
              <a:buFont typeface="Pontano Sans"/>
              <a:buChar char="●"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Resize them without losing quality.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285750" lvl="0" marL="457200" rtl="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900"/>
              <a:buFont typeface="Pontano Sans"/>
              <a:buChar char="●"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Change fill color and opacity.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285750" lvl="0" marL="457200" rtl="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900"/>
              <a:buFont typeface="Pontano Sans"/>
              <a:buChar char="●"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Change line color, width and style.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Isn’t that nice? :)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Examples: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47" name="Shape 64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/>
          <p:nvPr/>
        </p:nvSpPr>
        <p:spPr>
          <a:xfrm>
            <a:off x="208765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Now you can use any emoji as an icon!</a:t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And of course it resizes without losing quality and you can change the color.</a:t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How? Follow Google instructions </a:t>
            </a:r>
            <a:r>
              <a:rPr lang="en" u="sng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  <a:hlinkClick r:id="rId3"/>
              </a:rPr>
              <a:t>https://twitter.com/googledocs/status/730087240156643328</a:t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53" name="Shape 653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484F56"/>
                </a:solidFill>
                <a:highlight>
                  <a:srgbClr val="9BCF63"/>
                </a:highlight>
                <a:latin typeface="Pontano Sans"/>
                <a:ea typeface="Pontano Sans"/>
                <a:cs typeface="Pontano Sans"/>
                <a:sym typeface="Pontano Sans"/>
              </a:rPr>
              <a:t> and many more...</a:t>
            </a:r>
            <a:endParaRPr sz="2400">
              <a:solidFill>
                <a:srgbClr val="484F56"/>
              </a:solidFill>
              <a:highlight>
                <a:srgbClr val="9BCF63"/>
              </a:highlight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54" name="Shape 654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51B148"/>
                </a:solidFill>
              </a:rPr>
              <a:t>😉</a:t>
            </a:r>
            <a:endParaRPr sz="9600">
              <a:solidFill>
                <a:srgbClr val="51B148"/>
              </a:solidFill>
            </a:endParaRPr>
          </a:p>
        </p:txBody>
      </p:sp>
      <p:sp>
        <p:nvSpPr>
          <p:cNvPr id="655" name="Shape 655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4294967295" type="ctrTitle"/>
          </p:nvPr>
        </p:nvSpPr>
        <p:spPr>
          <a:xfrm>
            <a:off x="685800" y="1430950"/>
            <a:ext cx="4390500" cy="86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51B148"/>
                </a:solidFill>
              </a:rPr>
              <a:t>Hello!</a:t>
            </a:r>
            <a:endParaRPr sz="9600">
              <a:solidFill>
                <a:srgbClr val="51B148"/>
              </a:solidFill>
            </a:endParaRPr>
          </a:p>
        </p:txBody>
      </p:sp>
      <p:sp>
        <p:nvSpPr>
          <p:cNvPr id="123" name="Shape 123"/>
          <p:cNvSpPr txBox="1"/>
          <p:nvPr>
            <p:ph idx="4294967295" type="subTitle"/>
          </p:nvPr>
        </p:nvSpPr>
        <p:spPr>
          <a:xfrm>
            <a:off x="685800" y="2018282"/>
            <a:ext cx="4390500" cy="23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 AM JAYDEN SMITH</a:t>
            </a:r>
            <a:endParaRPr>
              <a:solidFill>
                <a:srgbClr val="FFFFFF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I am here because I love to give presentations. 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@username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photo-1434030216411-0b793f4b4173.jpg"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782894">
            <a:off x="5405999" y="774329"/>
            <a:ext cx="2702928" cy="2702928"/>
          </a:xfrm>
          <a:prstGeom prst="round2Diag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pic>
      <p:sp>
        <p:nvSpPr>
          <p:cNvPr id="125" name="Shape 125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 rot="1553879">
            <a:off x="6337783" y="3906779"/>
            <a:ext cx="1651751" cy="1002497"/>
          </a:xfrm>
          <a:custGeom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/>
        </p:nvSpPr>
        <p:spPr>
          <a:xfrm rot="-7428817">
            <a:off x="7606849" y="3029768"/>
            <a:ext cx="640974" cy="998333"/>
          </a:xfrm>
          <a:custGeom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33" name="Shape 133"/>
          <p:cNvSpPr txBox="1"/>
          <p:nvPr>
            <p:ph idx="1" type="subTitle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320075" y="6646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4320075" y="1465582"/>
            <a:ext cx="4366800" cy="30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Here you have a list of items</a:t>
            </a:r>
            <a:endParaRPr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And some text</a:t>
            </a:r>
            <a:endParaRPr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51B148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4294967295" type="ctrTitle"/>
          </p:nvPr>
        </p:nvSpPr>
        <p:spPr>
          <a:xfrm>
            <a:off x="4666125" y="2192950"/>
            <a:ext cx="4020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B8F567"/>
                </a:solidFill>
              </a:rPr>
              <a:t>BIG CONCEPT</a:t>
            </a:r>
            <a:endParaRPr sz="7200">
              <a:solidFill>
                <a:srgbClr val="B8F567"/>
              </a:solidFill>
            </a:endParaRPr>
          </a:p>
        </p:txBody>
      </p:sp>
      <p:sp>
        <p:nvSpPr>
          <p:cNvPr id="152" name="Shape 152"/>
          <p:cNvSpPr txBox="1"/>
          <p:nvPr>
            <p:ph idx="4294967295" type="subTitle"/>
          </p:nvPr>
        </p:nvSpPr>
        <p:spPr>
          <a:xfrm>
            <a:off x="4666125" y="3335355"/>
            <a:ext cx="4020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4" name="Shape 154"/>
          <p:cNvGrpSpPr/>
          <p:nvPr/>
        </p:nvGrpSpPr>
        <p:grpSpPr>
          <a:xfrm>
            <a:off x="463496" y="418193"/>
            <a:ext cx="1417581" cy="1380759"/>
            <a:chOff x="5926225" y="921350"/>
            <a:chExt cx="517800" cy="504350"/>
          </a:xfrm>
        </p:grpSpPr>
        <p:sp>
          <p:nvSpPr>
            <p:cNvPr id="155" name="Shape 155"/>
            <p:cNvSpPr/>
            <p:nvPr/>
          </p:nvSpPr>
          <p:spPr>
            <a:xfrm>
              <a:off x="5926225" y="921350"/>
              <a:ext cx="517800" cy="504350"/>
            </a:xfrm>
            <a:custGeom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6016600" y="1005000"/>
              <a:ext cx="337050" cy="337050"/>
            </a:xfrm>
            <a:custGeom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Shape 157"/>
          <p:cNvSpPr/>
          <p:nvPr/>
        </p:nvSpPr>
        <p:spPr>
          <a:xfrm>
            <a:off x="2027271" y="916449"/>
            <a:ext cx="1417580" cy="800768"/>
          </a:xfrm>
          <a:custGeom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8" name="Shape 158"/>
          <p:cNvGrpSpPr/>
          <p:nvPr/>
        </p:nvGrpSpPr>
        <p:grpSpPr>
          <a:xfrm>
            <a:off x="1749024" y="3207547"/>
            <a:ext cx="1128571" cy="1471014"/>
            <a:chOff x="2624850" y="4296000"/>
            <a:chExt cx="380400" cy="495825"/>
          </a:xfrm>
        </p:grpSpPr>
        <p:sp>
          <p:nvSpPr>
            <p:cNvPr id="159" name="Shape 159"/>
            <p:cNvSpPr/>
            <p:nvPr/>
          </p:nvSpPr>
          <p:spPr>
            <a:xfrm>
              <a:off x="2845875" y="4296000"/>
              <a:ext cx="126425" cy="125800"/>
            </a:xfrm>
            <a:custGeom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2635850" y="4316150"/>
              <a:ext cx="369400" cy="475675"/>
            </a:xfrm>
            <a:custGeom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2624850" y="4357675"/>
              <a:ext cx="171600" cy="171600"/>
            </a:xfrm>
            <a:custGeom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" name="Shape 162"/>
          <p:cNvSpPr/>
          <p:nvPr/>
        </p:nvSpPr>
        <p:spPr>
          <a:xfrm>
            <a:off x="1119751" y="2269155"/>
            <a:ext cx="1775404" cy="981322"/>
          </a:xfrm>
          <a:custGeom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3404615" y="595000"/>
            <a:ext cx="696695" cy="393592"/>
          </a:xfrm>
          <a:custGeom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9" name="Shape 169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70" name="Shape 170"/>
          <p:cNvSpPr txBox="1"/>
          <p:nvPr>
            <p:ph idx="2" type="body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8" name="Shape 178"/>
          <p:cNvSpPr txBox="1"/>
          <p:nvPr>
            <p:ph idx="2" type="body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9" name="Shape 179"/>
          <p:cNvSpPr txBox="1"/>
          <p:nvPr>
            <p:ph idx="3" type="body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ola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